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82674c8ec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a4a7ef1c24a93"/>
  </p:sldMasterIdLst>
  <p:sldIdLst>
    <p:sldId xmlns:r="http://schemas.openxmlformats.org/officeDocument/2006/relationships" id="256" r:id="R0f22140917db4b35"/>
    <p:sldId xmlns:r="http://schemas.openxmlformats.org/officeDocument/2006/relationships" id="257" r:id="R7db05d502c18477e"/>
    <p:sldId xmlns:r="http://schemas.openxmlformats.org/officeDocument/2006/relationships" id="258" r:id="R2dc6300982f14ebb"/>
    <p:sldId xmlns:r="http://schemas.openxmlformats.org/officeDocument/2006/relationships" id="259" r:id="R40e5c004e199414a"/>
    <p:sldId xmlns:r="http://schemas.openxmlformats.org/officeDocument/2006/relationships" id="260" r:id="Rbffbda6263e84576"/>
    <p:sldId xmlns:r="http://schemas.openxmlformats.org/officeDocument/2006/relationships" id="261" r:id="R7fb769eb189b442d"/>
    <p:sldId xmlns:r="http://schemas.openxmlformats.org/officeDocument/2006/relationships" id="262" r:id="R78f367475b48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a4a7ef1c24a93" /><Relationship Type="http://schemas.openxmlformats.org/officeDocument/2006/relationships/slide" Target="/ppt/slides/slide1.xml" Id="R0f22140917db4b35" /><Relationship Type="http://schemas.openxmlformats.org/officeDocument/2006/relationships/slide" Target="/ppt/slides/slide2.xml" Id="R7db05d502c18477e" /><Relationship Type="http://schemas.openxmlformats.org/officeDocument/2006/relationships/slide" Target="/ppt/slides/slide3.xml" Id="R2dc6300982f14ebb" /><Relationship Type="http://schemas.openxmlformats.org/officeDocument/2006/relationships/slide" Target="/ppt/slides/slide4.xml" Id="R40e5c004e199414a" /><Relationship Type="http://schemas.openxmlformats.org/officeDocument/2006/relationships/slide" Target="/ppt/slides/slide5.xml" Id="Rbffbda6263e84576" /><Relationship Type="http://schemas.openxmlformats.org/officeDocument/2006/relationships/slide" Target="/ppt/slides/slide6.xml" Id="R7fb769eb189b442d" /><Relationship Type="http://schemas.openxmlformats.org/officeDocument/2006/relationships/slide" Target="/ppt/slides/slide7.xml" Id="R78f367475b48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a6db42272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258497c643dd" /><Relationship Type="http://schemas.openxmlformats.org/officeDocument/2006/relationships/theme" Target="/ppt/slideMasters/theme/theme1.xml" Id="Rb796a3c57b9d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8258497c6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232b65c1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7e2cb82f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1ed92758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6136e35d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26d673b0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9538479a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73f45e2f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BRYHN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Røysepytten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926 490 621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