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b672a9d1840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4a15ef5d641a3"/>
  </p:sldMasterIdLst>
  <p:sldIdLst>
    <p:sldId xmlns:r="http://schemas.openxmlformats.org/officeDocument/2006/relationships" id="256" r:id="Rf83b8f1ab5054aa1"/>
    <p:sldId xmlns:r="http://schemas.openxmlformats.org/officeDocument/2006/relationships" id="257" r:id="R9a01ed4d50d344ed"/>
    <p:sldId xmlns:r="http://schemas.openxmlformats.org/officeDocument/2006/relationships" id="258" r:id="R323bce8152084277"/>
    <p:sldId xmlns:r="http://schemas.openxmlformats.org/officeDocument/2006/relationships" id="259" r:id="R734ca3bc71034777"/>
    <p:sldId xmlns:r="http://schemas.openxmlformats.org/officeDocument/2006/relationships" id="260" r:id="R2e95c956a1b2488f"/>
    <p:sldId xmlns:r="http://schemas.openxmlformats.org/officeDocument/2006/relationships" id="261" r:id="R2930c97bd70c479c"/>
    <p:sldId xmlns:r="http://schemas.openxmlformats.org/officeDocument/2006/relationships" id="262" r:id="R8bd29a7df1074c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4a15ef5d641a3" /><Relationship Type="http://schemas.openxmlformats.org/officeDocument/2006/relationships/slide" Target="/ppt/slides/slide1.xml" Id="Rf83b8f1ab5054aa1" /><Relationship Type="http://schemas.openxmlformats.org/officeDocument/2006/relationships/slide" Target="/ppt/slides/slide2.xml" Id="R9a01ed4d50d344ed" /><Relationship Type="http://schemas.openxmlformats.org/officeDocument/2006/relationships/slide" Target="/ppt/slides/slide3.xml" Id="R323bce8152084277" /><Relationship Type="http://schemas.openxmlformats.org/officeDocument/2006/relationships/slide" Target="/ppt/slides/slide4.xml" Id="R734ca3bc71034777" /><Relationship Type="http://schemas.openxmlformats.org/officeDocument/2006/relationships/slide" Target="/ppt/slides/slide5.xml" Id="R2e95c956a1b2488f" /><Relationship Type="http://schemas.openxmlformats.org/officeDocument/2006/relationships/slide" Target="/ppt/slides/slide6.xml" Id="R2930c97bd70c479c" /><Relationship Type="http://schemas.openxmlformats.org/officeDocument/2006/relationships/slide" Target="/ppt/slides/slide7.xml" Id="R8bd29a7df1074c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257e790d3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aae2e177348e1" /><Relationship Type="http://schemas.openxmlformats.org/officeDocument/2006/relationships/theme" Target="/ppt/slideMasters/theme/theme1.xml" Id="Rfe0d4de62bfc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aae2e1773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3e0d3563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c42b2d6aa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a259981be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be45dcae7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6f9501e284b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a8148f8c243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70bc8df9444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GSAA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GSAA INVEST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1 329 648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4 555 838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ANDRE AAMODT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AAMODT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Linnegrøvan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926 522 604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GSAA INVEST AS</a:t>
            </a:r>
          </a:p>
        </p:txBody>
      </p:sp>
    </p:spTree>
  </p:cSld>
  <p:clrMapOvr>
    <a:masterClrMapping xmlns:a="http://schemas.openxmlformats.org/drawingml/2006/main"/>
  </p:clrMapOvr>
</p:sld>
</file>