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8436d1d1d041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57506acab248f9"/>
  </p:sldMasterIdLst>
  <p:sldIdLst>
    <p:sldId xmlns:r="http://schemas.openxmlformats.org/officeDocument/2006/relationships" id="256" r:id="R353851e3fa0d46d8"/>
    <p:sldId xmlns:r="http://schemas.openxmlformats.org/officeDocument/2006/relationships" id="257" r:id="Rebaae5460a0a4429"/>
    <p:sldId xmlns:r="http://schemas.openxmlformats.org/officeDocument/2006/relationships" id="258" r:id="Re3457a9611544f3b"/>
    <p:sldId xmlns:r="http://schemas.openxmlformats.org/officeDocument/2006/relationships" id="259" r:id="Rbd5af11e1b5b44f1"/>
    <p:sldId xmlns:r="http://schemas.openxmlformats.org/officeDocument/2006/relationships" id="260" r:id="R8c0f0231d0a345df"/>
    <p:sldId xmlns:r="http://schemas.openxmlformats.org/officeDocument/2006/relationships" id="261" r:id="Rd3871e74f8a945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57506acab248f9" /><Relationship Type="http://schemas.openxmlformats.org/officeDocument/2006/relationships/slide" Target="/ppt/slides/slide1.xml" Id="R353851e3fa0d46d8" /><Relationship Type="http://schemas.openxmlformats.org/officeDocument/2006/relationships/slide" Target="/ppt/slides/slide2.xml" Id="Rebaae5460a0a4429" /><Relationship Type="http://schemas.openxmlformats.org/officeDocument/2006/relationships/slide" Target="/ppt/slides/slide3.xml" Id="Re3457a9611544f3b" /><Relationship Type="http://schemas.openxmlformats.org/officeDocument/2006/relationships/slide" Target="/ppt/slides/slide4.xml" Id="Rbd5af11e1b5b44f1" /><Relationship Type="http://schemas.openxmlformats.org/officeDocument/2006/relationships/slide" Target="/ppt/slides/slide5.xml" Id="R8c0f0231d0a345df" /><Relationship Type="http://schemas.openxmlformats.org/officeDocument/2006/relationships/slide" Target="/ppt/slides/slide6.xml" Id="Rd3871e74f8a945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d7d0f602854d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b981146fd943f7" /><Relationship Type="http://schemas.openxmlformats.org/officeDocument/2006/relationships/theme" Target="/ppt/slideMasters/theme/theme1.xml" Id="Rb3e4c074bffd49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b981146fd943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029d0175b47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e0ed3e2d5245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fc14f23a9d4e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b9f58b963540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e96a636b334d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cd8b2120664c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BERGUM ANLEGGSTEKNIKK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BERGUM ANLEGGSTEKNIKK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BERGUM ANLEGGSTEKNIKK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BERGUM ANLEGGSTEKNIKK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BERGUM ANLEGGSTEKNIKK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BERGUM ANLEGGSTEKNIKK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Jorangervegen 201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6873 Marifjøra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926 526 421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BERGUM ANLEGGSTEKNIKK AS</a:t>
            </a:r>
          </a:p>
        </p:txBody>
      </p:sp>
    </p:spTree>
  </p:cSld>
  <p:clrMapOvr>
    <a:masterClrMapping xmlns:a="http://schemas.openxmlformats.org/drawingml/2006/main"/>
  </p:clrMapOvr>
</p:sld>
</file>