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09809bf95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01c5d9de34a21"/>
  </p:sldMasterIdLst>
  <p:sldIdLst>
    <p:sldId xmlns:r="http://schemas.openxmlformats.org/officeDocument/2006/relationships" id="256" r:id="Rc607b21ba9814fbc"/>
    <p:sldId xmlns:r="http://schemas.openxmlformats.org/officeDocument/2006/relationships" id="257" r:id="R6f8227ec183648a7"/>
    <p:sldId xmlns:r="http://schemas.openxmlformats.org/officeDocument/2006/relationships" id="258" r:id="Re42ab8dde62c48ae"/>
    <p:sldId xmlns:r="http://schemas.openxmlformats.org/officeDocument/2006/relationships" id="259" r:id="R702818a0d5654aae"/>
    <p:sldId xmlns:r="http://schemas.openxmlformats.org/officeDocument/2006/relationships" id="260" r:id="R6ea23d2d71ef475d"/>
    <p:sldId xmlns:r="http://schemas.openxmlformats.org/officeDocument/2006/relationships" id="261" r:id="Re6e34fe2537e4f34"/>
    <p:sldId xmlns:r="http://schemas.openxmlformats.org/officeDocument/2006/relationships" id="262" r:id="Re0119aff102f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01c5d9de34a21" /><Relationship Type="http://schemas.openxmlformats.org/officeDocument/2006/relationships/slide" Target="/ppt/slides/slide1.xml" Id="Rc607b21ba9814fbc" /><Relationship Type="http://schemas.openxmlformats.org/officeDocument/2006/relationships/slide" Target="/ppt/slides/slide2.xml" Id="R6f8227ec183648a7" /><Relationship Type="http://schemas.openxmlformats.org/officeDocument/2006/relationships/slide" Target="/ppt/slides/slide3.xml" Id="Re42ab8dde62c48ae" /><Relationship Type="http://schemas.openxmlformats.org/officeDocument/2006/relationships/slide" Target="/ppt/slides/slide4.xml" Id="R702818a0d5654aae" /><Relationship Type="http://schemas.openxmlformats.org/officeDocument/2006/relationships/slide" Target="/ppt/slides/slide5.xml" Id="R6ea23d2d71ef475d" /><Relationship Type="http://schemas.openxmlformats.org/officeDocument/2006/relationships/slide" Target="/ppt/slides/slide6.xml" Id="Re6e34fe2537e4f34" /><Relationship Type="http://schemas.openxmlformats.org/officeDocument/2006/relationships/slide" Target="/ppt/slides/slide7.xml" Id="Re0119aff102f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2d46ee35c4e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8b34c8624418" /><Relationship Type="http://schemas.openxmlformats.org/officeDocument/2006/relationships/theme" Target="/ppt/slideMasters/theme/theme1.xml" Id="R041845e8a615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c8b34c862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dc7a66526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87f55b6a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dcfbce96e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167af1e12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0d46c68e4e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d37be95d148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95323e7cb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