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15f0706f04a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ff490e1b148db"/>
  </p:sldMasterIdLst>
  <p:sldIdLst>
    <p:sldId xmlns:r="http://schemas.openxmlformats.org/officeDocument/2006/relationships" id="256" r:id="Rf16e9da49cf647a6"/>
    <p:sldId xmlns:r="http://schemas.openxmlformats.org/officeDocument/2006/relationships" id="257" r:id="R34118ce256034f7c"/>
    <p:sldId xmlns:r="http://schemas.openxmlformats.org/officeDocument/2006/relationships" id="258" r:id="R24498d7facc846f2"/>
    <p:sldId xmlns:r="http://schemas.openxmlformats.org/officeDocument/2006/relationships" id="259" r:id="Ra3c333e770b845e2"/>
    <p:sldId xmlns:r="http://schemas.openxmlformats.org/officeDocument/2006/relationships" id="260" r:id="R7be0ebc723a94e40"/>
    <p:sldId xmlns:r="http://schemas.openxmlformats.org/officeDocument/2006/relationships" id="261" r:id="R1a9966f890f2476a"/>
    <p:sldId xmlns:r="http://schemas.openxmlformats.org/officeDocument/2006/relationships" id="262" r:id="Rc3645e1dbc374a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ff490e1b148db" /><Relationship Type="http://schemas.openxmlformats.org/officeDocument/2006/relationships/slide" Target="/ppt/slides/slide1.xml" Id="Rf16e9da49cf647a6" /><Relationship Type="http://schemas.openxmlformats.org/officeDocument/2006/relationships/slide" Target="/ppt/slides/slide2.xml" Id="R34118ce256034f7c" /><Relationship Type="http://schemas.openxmlformats.org/officeDocument/2006/relationships/slide" Target="/ppt/slides/slide3.xml" Id="R24498d7facc846f2" /><Relationship Type="http://schemas.openxmlformats.org/officeDocument/2006/relationships/slide" Target="/ppt/slides/slide4.xml" Id="Ra3c333e770b845e2" /><Relationship Type="http://schemas.openxmlformats.org/officeDocument/2006/relationships/slide" Target="/ppt/slides/slide5.xml" Id="R7be0ebc723a94e40" /><Relationship Type="http://schemas.openxmlformats.org/officeDocument/2006/relationships/slide" Target="/ppt/slides/slide6.xml" Id="R1a9966f890f2476a" /><Relationship Type="http://schemas.openxmlformats.org/officeDocument/2006/relationships/slide" Target="/ppt/slides/slide7.xml" Id="Rc3645e1dbc374a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cbc10204b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e00888b534b8f" /><Relationship Type="http://schemas.openxmlformats.org/officeDocument/2006/relationships/theme" Target="/ppt/slideMasters/theme/theme1.xml" Id="Rfd8bc4ae1b4e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4e00888b534b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22f174a5e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a0700fc3b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5e075609d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27da4cf524f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26fbda40343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eee52d2e1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8e63fa9e7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MARTIN BJERRING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MARTIN BJERRING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722 325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MARTIN BJERRING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Rådyrveien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martin_hansen95@hotmail.com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MARTIN BJERRING AS</a:t>
            </a:r>
          </a:p>
        </p:txBody>
      </p:sp>
    </p:spTree>
  </p:cSld>
  <p:clrMapOvr>
    <a:masterClrMapping xmlns:a="http://schemas.openxmlformats.org/drawingml/2006/main"/>
  </p:clrMapOvr>
</p:sld>
</file>