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76c8f8d794d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63f424b9284c59"/>
  </p:sldMasterIdLst>
  <p:sldIdLst>
    <p:sldId xmlns:r="http://schemas.openxmlformats.org/officeDocument/2006/relationships" id="256" r:id="Rb761d08d7fb24172"/>
    <p:sldId xmlns:r="http://schemas.openxmlformats.org/officeDocument/2006/relationships" id="257" r:id="R80b1cc193ce84962"/>
    <p:sldId xmlns:r="http://schemas.openxmlformats.org/officeDocument/2006/relationships" id="258" r:id="Rbb017bf33f29470d"/>
    <p:sldId xmlns:r="http://schemas.openxmlformats.org/officeDocument/2006/relationships" id="259" r:id="Rb7c6d53d843e4114"/>
    <p:sldId xmlns:r="http://schemas.openxmlformats.org/officeDocument/2006/relationships" id="260" r:id="R276d7f4c1652442c"/>
    <p:sldId xmlns:r="http://schemas.openxmlformats.org/officeDocument/2006/relationships" id="261" r:id="R93c68ac4ed6249c7"/>
    <p:sldId xmlns:r="http://schemas.openxmlformats.org/officeDocument/2006/relationships" id="262" r:id="R0b62ec36c2eb44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3f424b9284c59" /><Relationship Type="http://schemas.openxmlformats.org/officeDocument/2006/relationships/slide" Target="/ppt/slides/slide1.xml" Id="Rb761d08d7fb24172" /><Relationship Type="http://schemas.openxmlformats.org/officeDocument/2006/relationships/slide" Target="/ppt/slides/slide2.xml" Id="R80b1cc193ce84962" /><Relationship Type="http://schemas.openxmlformats.org/officeDocument/2006/relationships/slide" Target="/ppt/slides/slide3.xml" Id="Rbb017bf33f29470d" /><Relationship Type="http://schemas.openxmlformats.org/officeDocument/2006/relationships/slide" Target="/ppt/slides/slide4.xml" Id="Rb7c6d53d843e4114" /><Relationship Type="http://schemas.openxmlformats.org/officeDocument/2006/relationships/slide" Target="/ppt/slides/slide5.xml" Id="R276d7f4c1652442c" /><Relationship Type="http://schemas.openxmlformats.org/officeDocument/2006/relationships/slide" Target="/ppt/slides/slide6.xml" Id="R93c68ac4ed6249c7" /><Relationship Type="http://schemas.openxmlformats.org/officeDocument/2006/relationships/slide" Target="/ppt/slides/slide7.xml" Id="R0b62ec36c2eb44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db512fc06d48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9bf48d4c1b4469" /><Relationship Type="http://schemas.openxmlformats.org/officeDocument/2006/relationships/theme" Target="/ppt/slideMasters/theme/theme1.xml" Id="Rcb5006e07d20470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9bf48d4c1b44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2e119524340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26bcc4d674d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c3fdb9a8349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35d2a970941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10400020647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0a5e2a5194b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0f16dee464d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NTG HOLDING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NTG HOLDING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NTG HOLDING NORGE AS ble etablert [år] og holder til i Gardermoen.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NTG HOLDING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NTG HOLDING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NTG HOLDING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−5 854 001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73 701 869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242 369 591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1 169 712 123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NTG HOLDING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NORDIC TYRE GROUP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NTG HOLDING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Starco Norge AS, Brages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2060 Gardermoen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926 650 424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NTG HOLDING NORGE AS</a:t>
            </a:r>
          </a:p>
        </p:txBody>
      </p:sp>
    </p:spTree>
  </p:cSld>
  <p:clrMapOvr>
    <a:masterClrMapping xmlns:a="http://schemas.openxmlformats.org/drawingml/2006/main"/>
  </p:clrMapOvr>
</p:sld>
</file>