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c59aa31516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8d9cac860c4b2d"/>
  </p:sldMasterIdLst>
  <p:sldIdLst>
    <p:sldId xmlns:r="http://schemas.openxmlformats.org/officeDocument/2006/relationships" id="256" r:id="Rbc5de757e4804744"/>
    <p:sldId xmlns:r="http://schemas.openxmlformats.org/officeDocument/2006/relationships" id="257" r:id="R4cf5edc2be5d4bda"/>
    <p:sldId xmlns:r="http://schemas.openxmlformats.org/officeDocument/2006/relationships" id="258" r:id="R2b150df86edd4946"/>
    <p:sldId xmlns:r="http://schemas.openxmlformats.org/officeDocument/2006/relationships" id="259" r:id="R4f6b2f386eb1499e"/>
    <p:sldId xmlns:r="http://schemas.openxmlformats.org/officeDocument/2006/relationships" id="260" r:id="R7b02dd879ac844c4"/>
    <p:sldId xmlns:r="http://schemas.openxmlformats.org/officeDocument/2006/relationships" id="261" r:id="R6b056d46d4684c40"/>
    <p:sldId xmlns:r="http://schemas.openxmlformats.org/officeDocument/2006/relationships" id="262" r:id="R21d16f83844d41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8d9cac860c4b2d" /><Relationship Type="http://schemas.openxmlformats.org/officeDocument/2006/relationships/slide" Target="/ppt/slides/slide1.xml" Id="Rbc5de757e4804744" /><Relationship Type="http://schemas.openxmlformats.org/officeDocument/2006/relationships/slide" Target="/ppt/slides/slide2.xml" Id="R4cf5edc2be5d4bda" /><Relationship Type="http://schemas.openxmlformats.org/officeDocument/2006/relationships/slide" Target="/ppt/slides/slide3.xml" Id="R2b150df86edd4946" /><Relationship Type="http://schemas.openxmlformats.org/officeDocument/2006/relationships/slide" Target="/ppt/slides/slide4.xml" Id="R4f6b2f386eb1499e" /><Relationship Type="http://schemas.openxmlformats.org/officeDocument/2006/relationships/slide" Target="/ppt/slides/slide5.xml" Id="R7b02dd879ac844c4" /><Relationship Type="http://schemas.openxmlformats.org/officeDocument/2006/relationships/slide" Target="/ppt/slides/slide6.xml" Id="R6b056d46d4684c40" /><Relationship Type="http://schemas.openxmlformats.org/officeDocument/2006/relationships/slide" Target="/ppt/slides/slide7.xml" Id="R21d16f83844d41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bd3389a934b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1e189e8f94f97" /><Relationship Type="http://schemas.openxmlformats.org/officeDocument/2006/relationships/theme" Target="/ppt/slideMasters/theme/theme1.xml" Id="Rc39ad2e32eb7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e1e189e8f9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b802e772c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6f88614e44f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56154221c48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58261f6ce48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9e373422346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5d8e4647f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4f820aed34d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1 483 784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NIKOLAI KVINGE KOLSETH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Sindre Kvinge Kolseth, Hjalmar Brantings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5143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926 704 591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