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5fa4483e7544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2ce1a10174672"/>
  </p:sldMasterIdLst>
  <p:sldIdLst>
    <p:sldId xmlns:r="http://schemas.openxmlformats.org/officeDocument/2006/relationships" id="256" r:id="Rfe50a47bd08748e9"/>
    <p:sldId xmlns:r="http://schemas.openxmlformats.org/officeDocument/2006/relationships" id="257" r:id="Re74743e36bf44b4a"/>
    <p:sldId xmlns:r="http://schemas.openxmlformats.org/officeDocument/2006/relationships" id="258" r:id="R3e9fafe624ef46e5"/>
    <p:sldId xmlns:r="http://schemas.openxmlformats.org/officeDocument/2006/relationships" id="259" r:id="Rb87b3392715a4b2b"/>
    <p:sldId xmlns:r="http://schemas.openxmlformats.org/officeDocument/2006/relationships" id="260" r:id="Ra017f61d298c4b58"/>
    <p:sldId xmlns:r="http://schemas.openxmlformats.org/officeDocument/2006/relationships" id="261" r:id="Re0b3814298814d6b"/>
    <p:sldId xmlns:r="http://schemas.openxmlformats.org/officeDocument/2006/relationships" id="262" r:id="Ra0ee0f375f7744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2ce1a10174672" /><Relationship Type="http://schemas.openxmlformats.org/officeDocument/2006/relationships/slide" Target="/ppt/slides/slide1.xml" Id="Rfe50a47bd08748e9" /><Relationship Type="http://schemas.openxmlformats.org/officeDocument/2006/relationships/slide" Target="/ppt/slides/slide2.xml" Id="Re74743e36bf44b4a" /><Relationship Type="http://schemas.openxmlformats.org/officeDocument/2006/relationships/slide" Target="/ppt/slides/slide3.xml" Id="R3e9fafe624ef46e5" /><Relationship Type="http://schemas.openxmlformats.org/officeDocument/2006/relationships/slide" Target="/ppt/slides/slide4.xml" Id="Rb87b3392715a4b2b" /><Relationship Type="http://schemas.openxmlformats.org/officeDocument/2006/relationships/slide" Target="/ppt/slides/slide5.xml" Id="Ra017f61d298c4b58" /><Relationship Type="http://schemas.openxmlformats.org/officeDocument/2006/relationships/slide" Target="/ppt/slides/slide6.xml" Id="Re0b3814298814d6b" /><Relationship Type="http://schemas.openxmlformats.org/officeDocument/2006/relationships/slide" Target="/ppt/slides/slide7.xml" Id="Ra0ee0f375f7744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f60c0601d43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1424e4fdb4871" /><Relationship Type="http://schemas.openxmlformats.org/officeDocument/2006/relationships/theme" Target="/ppt/slideMasters/theme/theme1.xml" Id="R06f117c7ccee4c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91424e4fdb48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abf94b9c546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e81453e8945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27dcf77114b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9e327b40e49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d4d0f1d1744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fa5528d2c41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3c8485a4943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LAGERSEKSJONER KONGSVINGER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LAGERSEKSJONER KONGSVINGER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LAGERSEKSJONER ØST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18C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926 713 698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LAGERSEKSJONER KONGSVINGER AS</a:t>
            </a:r>
          </a:p>
        </p:txBody>
      </p:sp>
    </p:spTree>
  </p:cSld>
  <p:clrMapOvr>
    <a:masterClrMapping xmlns:a="http://schemas.openxmlformats.org/drawingml/2006/main"/>
  </p:clrMapOvr>
</p:sld>
</file>