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41e2482a1946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afc8a06e54129"/>
  </p:sldMasterIdLst>
  <p:sldIdLst>
    <p:sldId xmlns:r="http://schemas.openxmlformats.org/officeDocument/2006/relationships" id="256" r:id="R94fbd23b656d4ab9"/>
    <p:sldId xmlns:r="http://schemas.openxmlformats.org/officeDocument/2006/relationships" id="257" r:id="R3c82a642fa574e6b"/>
    <p:sldId xmlns:r="http://schemas.openxmlformats.org/officeDocument/2006/relationships" id="258" r:id="R49ae8eaee0324280"/>
    <p:sldId xmlns:r="http://schemas.openxmlformats.org/officeDocument/2006/relationships" id="259" r:id="Rf8c0c6a78f124b28"/>
    <p:sldId xmlns:r="http://schemas.openxmlformats.org/officeDocument/2006/relationships" id="260" r:id="R6868db61ca6c49fe"/>
    <p:sldId xmlns:r="http://schemas.openxmlformats.org/officeDocument/2006/relationships" id="261" r:id="Re9053612cba14a27"/>
    <p:sldId xmlns:r="http://schemas.openxmlformats.org/officeDocument/2006/relationships" id="262" r:id="R8cbf1ad1e3e0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afc8a06e54129" /><Relationship Type="http://schemas.openxmlformats.org/officeDocument/2006/relationships/slide" Target="/ppt/slides/slide1.xml" Id="R94fbd23b656d4ab9" /><Relationship Type="http://schemas.openxmlformats.org/officeDocument/2006/relationships/slide" Target="/ppt/slides/slide2.xml" Id="R3c82a642fa574e6b" /><Relationship Type="http://schemas.openxmlformats.org/officeDocument/2006/relationships/slide" Target="/ppt/slides/slide3.xml" Id="R49ae8eaee0324280" /><Relationship Type="http://schemas.openxmlformats.org/officeDocument/2006/relationships/slide" Target="/ppt/slides/slide4.xml" Id="Rf8c0c6a78f124b28" /><Relationship Type="http://schemas.openxmlformats.org/officeDocument/2006/relationships/slide" Target="/ppt/slides/slide5.xml" Id="R6868db61ca6c49fe" /><Relationship Type="http://schemas.openxmlformats.org/officeDocument/2006/relationships/slide" Target="/ppt/slides/slide6.xml" Id="Re9053612cba14a27" /><Relationship Type="http://schemas.openxmlformats.org/officeDocument/2006/relationships/slide" Target="/ppt/slides/slide7.xml" Id="R8cbf1ad1e3e0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b1f70818a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4ada265fa4431" /><Relationship Type="http://schemas.openxmlformats.org/officeDocument/2006/relationships/theme" Target="/ppt/slideMasters/theme/theme1.xml" Id="R70e1213109c8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4ada265fa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3ad68d75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066ef2d86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f256869b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d435ff2fa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469f3d66749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e3514630d4d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698439f5445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MYRVIK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MYRVIK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926 817 477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