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37d05fe8cf41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70e94fa864fc4"/>
  </p:sldMasterIdLst>
  <p:sldIdLst>
    <p:sldId xmlns:r="http://schemas.openxmlformats.org/officeDocument/2006/relationships" id="256" r:id="R27569f44c05b47e6"/>
    <p:sldId xmlns:r="http://schemas.openxmlformats.org/officeDocument/2006/relationships" id="257" r:id="R75fd332a49d24342"/>
    <p:sldId xmlns:r="http://schemas.openxmlformats.org/officeDocument/2006/relationships" id="258" r:id="R39f46650bfe646ab"/>
    <p:sldId xmlns:r="http://schemas.openxmlformats.org/officeDocument/2006/relationships" id="259" r:id="Rac0cdfffa1844de5"/>
    <p:sldId xmlns:r="http://schemas.openxmlformats.org/officeDocument/2006/relationships" id="260" r:id="R2afd6771a284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70e94fa864fc4" /><Relationship Type="http://schemas.openxmlformats.org/officeDocument/2006/relationships/slide" Target="/ppt/slides/slide1.xml" Id="R27569f44c05b47e6" /><Relationship Type="http://schemas.openxmlformats.org/officeDocument/2006/relationships/slide" Target="/ppt/slides/slide2.xml" Id="R75fd332a49d24342" /><Relationship Type="http://schemas.openxmlformats.org/officeDocument/2006/relationships/slide" Target="/ppt/slides/slide3.xml" Id="R39f46650bfe646ab" /><Relationship Type="http://schemas.openxmlformats.org/officeDocument/2006/relationships/slide" Target="/ppt/slides/slide4.xml" Id="Rac0cdfffa1844de5" /><Relationship Type="http://schemas.openxmlformats.org/officeDocument/2006/relationships/slide" Target="/ppt/slides/slide5.xml" Id="R2afd6771a284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06ff73ec940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0d9e77dc243b6" /><Relationship Type="http://schemas.openxmlformats.org/officeDocument/2006/relationships/theme" Target="/ppt/slideMasters/theme/theme1.xml" Id="R40125bda471b47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00d9e77dc2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31275e090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5af4e057c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7ccb7640c46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9604f032d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ba44d7a2c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FORRESTAD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FORRESTAD MASKIN ble etablert [år] og holder til i Svingvoll.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2652 Svingvoll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926 822 632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