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5ac19f921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75dc8e5c794915"/>
  </p:sldMasterIdLst>
  <p:sldIdLst>
    <p:sldId xmlns:r="http://schemas.openxmlformats.org/officeDocument/2006/relationships" id="256" r:id="R9e6870dd59d94794"/>
    <p:sldId xmlns:r="http://schemas.openxmlformats.org/officeDocument/2006/relationships" id="257" r:id="R3e6a40b9c22846c8"/>
    <p:sldId xmlns:r="http://schemas.openxmlformats.org/officeDocument/2006/relationships" id="258" r:id="Rfbdfc9caf9964119"/>
    <p:sldId xmlns:r="http://schemas.openxmlformats.org/officeDocument/2006/relationships" id="259" r:id="R6842f5fb64b44f5f"/>
    <p:sldId xmlns:r="http://schemas.openxmlformats.org/officeDocument/2006/relationships" id="260" r:id="R967e0634ee334ca1"/>
    <p:sldId xmlns:r="http://schemas.openxmlformats.org/officeDocument/2006/relationships" id="261" r:id="R1e37e25421ac4072"/>
    <p:sldId xmlns:r="http://schemas.openxmlformats.org/officeDocument/2006/relationships" id="262" r:id="Rd0f8f89b4039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5dc8e5c794915" /><Relationship Type="http://schemas.openxmlformats.org/officeDocument/2006/relationships/slide" Target="/ppt/slides/slide1.xml" Id="R9e6870dd59d94794" /><Relationship Type="http://schemas.openxmlformats.org/officeDocument/2006/relationships/slide" Target="/ppt/slides/slide2.xml" Id="R3e6a40b9c22846c8" /><Relationship Type="http://schemas.openxmlformats.org/officeDocument/2006/relationships/slide" Target="/ppt/slides/slide3.xml" Id="Rfbdfc9caf9964119" /><Relationship Type="http://schemas.openxmlformats.org/officeDocument/2006/relationships/slide" Target="/ppt/slides/slide4.xml" Id="R6842f5fb64b44f5f" /><Relationship Type="http://schemas.openxmlformats.org/officeDocument/2006/relationships/slide" Target="/ppt/slides/slide5.xml" Id="R967e0634ee334ca1" /><Relationship Type="http://schemas.openxmlformats.org/officeDocument/2006/relationships/slide" Target="/ppt/slides/slide6.xml" Id="R1e37e25421ac4072" /><Relationship Type="http://schemas.openxmlformats.org/officeDocument/2006/relationships/slide" Target="/ppt/slides/slide7.xml" Id="Rd0f8f89b4039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c0334516b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201b79f2647fe" /><Relationship Type="http://schemas.openxmlformats.org/officeDocument/2006/relationships/theme" Target="/ppt/slideMasters/theme/theme1.xml" Id="R9b0411e28495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201b79f26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d645c6956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2a7081f6c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df524050549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ea950f6e0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353a96b0b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cbeb6c12e46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d44ffabc8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