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2fed1da15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480fb77dd4c56"/>
  </p:sldMasterIdLst>
  <p:sldIdLst>
    <p:sldId xmlns:r="http://schemas.openxmlformats.org/officeDocument/2006/relationships" id="256" r:id="R4dd1f98f537e4abb"/>
    <p:sldId xmlns:r="http://schemas.openxmlformats.org/officeDocument/2006/relationships" id="257" r:id="Ra8be74b6aeae4ce6"/>
    <p:sldId xmlns:r="http://schemas.openxmlformats.org/officeDocument/2006/relationships" id="258" r:id="Rc1c5cf280c3b4562"/>
    <p:sldId xmlns:r="http://schemas.openxmlformats.org/officeDocument/2006/relationships" id="259" r:id="Rca27eef5f81143e4"/>
    <p:sldId xmlns:r="http://schemas.openxmlformats.org/officeDocument/2006/relationships" id="260" r:id="R0a61dbe3b2184b64"/>
    <p:sldId xmlns:r="http://schemas.openxmlformats.org/officeDocument/2006/relationships" id="261" r:id="Re47bd43682814282"/>
    <p:sldId xmlns:r="http://schemas.openxmlformats.org/officeDocument/2006/relationships" id="262" r:id="R2f78811fb7b0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480fb77dd4c56" /><Relationship Type="http://schemas.openxmlformats.org/officeDocument/2006/relationships/slide" Target="/ppt/slides/slide1.xml" Id="R4dd1f98f537e4abb" /><Relationship Type="http://schemas.openxmlformats.org/officeDocument/2006/relationships/slide" Target="/ppt/slides/slide2.xml" Id="Ra8be74b6aeae4ce6" /><Relationship Type="http://schemas.openxmlformats.org/officeDocument/2006/relationships/slide" Target="/ppt/slides/slide3.xml" Id="Rc1c5cf280c3b4562" /><Relationship Type="http://schemas.openxmlformats.org/officeDocument/2006/relationships/slide" Target="/ppt/slides/slide4.xml" Id="Rca27eef5f81143e4" /><Relationship Type="http://schemas.openxmlformats.org/officeDocument/2006/relationships/slide" Target="/ppt/slides/slide5.xml" Id="R0a61dbe3b2184b64" /><Relationship Type="http://schemas.openxmlformats.org/officeDocument/2006/relationships/slide" Target="/ppt/slides/slide6.xml" Id="Re47bd43682814282" /><Relationship Type="http://schemas.openxmlformats.org/officeDocument/2006/relationships/slide" Target="/ppt/slides/slide7.xml" Id="R2f78811fb7b0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de12513d2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0f889a43b4759" /><Relationship Type="http://schemas.openxmlformats.org/officeDocument/2006/relationships/theme" Target="/ppt/slideMasters/theme/theme1.xml" Id="R3632e0e81123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0f889a43b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f9cb7a8d9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fb016938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01240b7e0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d0654ac6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3ad311bd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43affe7c0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83fbea11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ARNTSEN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ARNTSEN TRAFIKKSKOLE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14 694 641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Tytebærbrekko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TRAFIKKSKOLE AS</a:t>
            </a:r>
          </a:p>
        </p:txBody>
      </p:sp>
    </p:spTree>
  </p:cSld>
  <p:clrMapOvr>
    <a:masterClrMapping xmlns:a="http://schemas.openxmlformats.org/drawingml/2006/main"/>
  </p:clrMapOvr>
</p:sld>
</file>