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98bd136d0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ce4ca647af4194"/>
  </p:sldMasterIdLst>
  <p:sldIdLst>
    <p:sldId xmlns:r="http://schemas.openxmlformats.org/officeDocument/2006/relationships" id="256" r:id="Rd90f759a6f194307"/>
    <p:sldId xmlns:r="http://schemas.openxmlformats.org/officeDocument/2006/relationships" id="257" r:id="R79dd97c2e0834f11"/>
    <p:sldId xmlns:r="http://schemas.openxmlformats.org/officeDocument/2006/relationships" id="258" r:id="R466ed97b28db48ef"/>
    <p:sldId xmlns:r="http://schemas.openxmlformats.org/officeDocument/2006/relationships" id="259" r:id="R72ec790ca3f54913"/>
    <p:sldId xmlns:r="http://schemas.openxmlformats.org/officeDocument/2006/relationships" id="260" r:id="R69ccbab05431409f"/>
    <p:sldId xmlns:r="http://schemas.openxmlformats.org/officeDocument/2006/relationships" id="261" r:id="Rd5b3fb24595e4821"/>
    <p:sldId xmlns:r="http://schemas.openxmlformats.org/officeDocument/2006/relationships" id="262" r:id="R9bdce3537f3743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e4ca647af4194" /><Relationship Type="http://schemas.openxmlformats.org/officeDocument/2006/relationships/slide" Target="/ppt/slides/slide1.xml" Id="Rd90f759a6f194307" /><Relationship Type="http://schemas.openxmlformats.org/officeDocument/2006/relationships/slide" Target="/ppt/slides/slide2.xml" Id="R79dd97c2e0834f11" /><Relationship Type="http://schemas.openxmlformats.org/officeDocument/2006/relationships/slide" Target="/ppt/slides/slide3.xml" Id="R466ed97b28db48ef" /><Relationship Type="http://schemas.openxmlformats.org/officeDocument/2006/relationships/slide" Target="/ppt/slides/slide4.xml" Id="R72ec790ca3f54913" /><Relationship Type="http://schemas.openxmlformats.org/officeDocument/2006/relationships/slide" Target="/ppt/slides/slide5.xml" Id="R69ccbab05431409f" /><Relationship Type="http://schemas.openxmlformats.org/officeDocument/2006/relationships/slide" Target="/ppt/slides/slide6.xml" Id="Rd5b3fb24595e4821" /><Relationship Type="http://schemas.openxmlformats.org/officeDocument/2006/relationships/slide" Target="/ppt/slides/slide7.xml" Id="R9bdce3537f3743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6824e652b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8ac5abc3403a" /><Relationship Type="http://schemas.openxmlformats.org/officeDocument/2006/relationships/theme" Target="/ppt/slideMasters/theme/theme1.xml" Id="Re824a2507d3f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b8ac5abc3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2bf59871d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6da95a7ef48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ddfba56a1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47b73b74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c6c705f04b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3e1db051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db22b5c14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OEV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OEV CONSULTING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SEKKELSTEN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Elgefaret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