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82ebf08dc342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53c81074c84321"/>
  </p:sldMasterIdLst>
  <p:sldIdLst>
    <p:sldId xmlns:r="http://schemas.openxmlformats.org/officeDocument/2006/relationships" id="256" r:id="R29925bfafa6946fd"/>
    <p:sldId xmlns:r="http://schemas.openxmlformats.org/officeDocument/2006/relationships" id="257" r:id="R428c620a8ccb41dc"/>
    <p:sldId xmlns:r="http://schemas.openxmlformats.org/officeDocument/2006/relationships" id="258" r:id="R2ef7e3abaabe4b9c"/>
    <p:sldId xmlns:r="http://schemas.openxmlformats.org/officeDocument/2006/relationships" id="259" r:id="Rf472b25143f049fb"/>
    <p:sldId xmlns:r="http://schemas.openxmlformats.org/officeDocument/2006/relationships" id="260" r:id="R5548a4a66d044d74"/>
    <p:sldId xmlns:r="http://schemas.openxmlformats.org/officeDocument/2006/relationships" id="261" r:id="Rbc0df99ac61e4c13"/>
    <p:sldId xmlns:r="http://schemas.openxmlformats.org/officeDocument/2006/relationships" id="262" r:id="R0d5e1802b0184a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53c81074c84321" /><Relationship Type="http://schemas.openxmlformats.org/officeDocument/2006/relationships/slide" Target="/ppt/slides/slide1.xml" Id="R29925bfafa6946fd" /><Relationship Type="http://schemas.openxmlformats.org/officeDocument/2006/relationships/slide" Target="/ppt/slides/slide2.xml" Id="R428c620a8ccb41dc" /><Relationship Type="http://schemas.openxmlformats.org/officeDocument/2006/relationships/slide" Target="/ppt/slides/slide3.xml" Id="R2ef7e3abaabe4b9c" /><Relationship Type="http://schemas.openxmlformats.org/officeDocument/2006/relationships/slide" Target="/ppt/slides/slide4.xml" Id="Rf472b25143f049fb" /><Relationship Type="http://schemas.openxmlformats.org/officeDocument/2006/relationships/slide" Target="/ppt/slides/slide5.xml" Id="R5548a4a66d044d74" /><Relationship Type="http://schemas.openxmlformats.org/officeDocument/2006/relationships/slide" Target="/ppt/slides/slide6.xml" Id="Rbc0df99ac61e4c13" /><Relationship Type="http://schemas.openxmlformats.org/officeDocument/2006/relationships/slide" Target="/ppt/slides/slide7.xml" Id="R0d5e1802b0184a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8a2bcb2a144c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a9e24dc924d81" /><Relationship Type="http://schemas.openxmlformats.org/officeDocument/2006/relationships/theme" Target="/ppt/slideMasters/theme/theme1.xml" Id="R96cc07857f1c44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ca9e24dc924d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09e96b1ce446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95c1eff2db47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8e4f56b4b4c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e7688c36344d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68ea1a246b4f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c8d009b42642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e5a7f9fe3f4b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BELLA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BELLA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BELLA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BELLA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BELLA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BELLA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443 457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443 457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BELLA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JOAKIM HALD ANDERSEN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BELLA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Brantenborgveien 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926 837 451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BELLA CAPITAL AS</a:t>
            </a:r>
          </a:p>
        </p:txBody>
      </p:sp>
    </p:spTree>
  </p:cSld>
  <p:clrMapOvr>
    <a:masterClrMapping xmlns:a="http://schemas.openxmlformats.org/drawingml/2006/main"/>
  </p:clrMapOvr>
</p:sld>
</file>