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d5eb268f2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5f76064124440"/>
  </p:sldMasterIdLst>
  <p:sldIdLst>
    <p:sldId xmlns:r="http://schemas.openxmlformats.org/officeDocument/2006/relationships" id="256" r:id="R52e87edc4d924cf5"/>
    <p:sldId xmlns:r="http://schemas.openxmlformats.org/officeDocument/2006/relationships" id="257" r:id="Rfb3017baf2934845"/>
    <p:sldId xmlns:r="http://schemas.openxmlformats.org/officeDocument/2006/relationships" id="258" r:id="R7a99366950e0413b"/>
    <p:sldId xmlns:r="http://schemas.openxmlformats.org/officeDocument/2006/relationships" id="259" r:id="R14f22b4f44604177"/>
    <p:sldId xmlns:r="http://schemas.openxmlformats.org/officeDocument/2006/relationships" id="260" r:id="R462ff02fe7204d11"/>
    <p:sldId xmlns:r="http://schemas.openxmlformats.org/officeDocument/2006/relationships" id="261" r:id="R533f4e710ce3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5f76064124440" /><Relationship Type="http://schemas.openxmlformats.org/officeDocument/2006/relationships/slide" Target="/ppt/slides/slide1.xml" Id="R52e87edc4d924cf5" /><Relationship Type="http://schemas.openxmlformats.org/officeDocument/2006/relationships/slide" Target="/ppt/slides/slide2.xml" Id="Rfb3017baf2934845" /><Relationship Type="http://schemas.openxmlformats.org/officeDocument/2006/relationships/slide" Target="/ppt/slides/slide3.xml" Id="R7a99366950e0413b" /><Relationship Type="http://schemas.openxmlformats.org/officeDocument/2006/relationships/slide" Target="/ppt/slides/slide4.xml" Id="R14f22b4f44604177" /><Relationship Type="http://schemas.openxmlformats.org/officeDocument/2006/relationships/slide" Target="/ppt/slides/slide5.xml" Id="R462ff02fe7204d11" /><Relationship Type="http://schemas.openxmlformats.org/officeDocument/2006/relationships/slide" Target="/ppt/slides/slide6.xml" Id="R533f4e710ce3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fc2aead4f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715086fec4963" /><Relationship Type="http://schemas.openxmlformats.org/officeDocument/2006/relationships/theme" Target="/ppt/slideMasters/theme/theme1.xml" Id="R532333d6f25d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715086fec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ee7e1a6e5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a6f2c819d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226eafcba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b18e0e56d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3d496c3a5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7849fe18d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REGNSKAPSFØRER ALLA MELNIKOVA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REGNSKAPSFØRER ALLA MELNIKOVA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Kjørbokollen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