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2b3c6b929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51a87aa184eb0"/>
  </p:sldMasterIdLst>
  <p:sldIdLst>
    <p:sldId xmlns:r="http://schemas.openxmlformats.org/officeDocument/2006/relationships" id="256" r:id="R7dea3b655e9741f0"/>
    <p:sldId xmlns:r="http://schemas.openxmlformats.org/officeDocument/2006/relationships" id="257" r:id="Rbe8e63f8d5e24e41"/>
    <p:sldId xmlns:r="http://schemas.openxmlformats.org/officeDocument/2006/relationships" id="258" r:id="R825b8d8e7bf84bf9"/>
    <p:sldId xmlns:r="http://schemas.openxmlformats.org/officeDocument/2006/relationships" id="259" r:id="R7f57b73cacc24847"/>
    <p:sldId xmlns:r="http://schemas.openxmlformats.org/officeDocument/2006/relationships" id="260" r:id="R94650c158de342bd"/>
    <p:sldId xmlns:r="http://schemas.openxmlformats.org/officeDocument/2006/relationships" id="261" r:id="R9246b881906d40d7"/>
    <p:sldId xmlns:r="http://schemas.openxmlformats.org/officeDocument/2006/relationships" id="262" r:id="Re6c3dbe35610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51a87aa184eb0" /><Relationship Type="http://schemas.openxmlformats.org/officeDocument/2006/relationships/slide" Target="/ppt/slides/slide1.xml" Id="R7dea3b655e9741f0" /><Relationship Type="http://schemas.openxmlformats.org/officeDocument/2006/relationships/slide" Target="/ppt/slides/slide2.xml" Id="Rbe8e63f8d5e24e41" /><Relationship Type="http://schemas.openxmlformats.org/officeDocument/2006/relationships/slide" Target="/ppt/slides/slide3.xml" Id="R825b8d8e7bf84bf9" /><Relationship Type="http://schemas.openxmlformats.org/officeDocument/2006/relationships/slide" Target="/ppt/slides/slide4.xml" Id="R7f57b73cacc24847" /><Relationship Type="http://schemas.openxmlformats.org/officeDocument/2006/relationships/slide" Target="/ppt/slides/slide5.xml" Id="R94650c158de342bd" /><Relationship Type="http://schemas.openxmlformats.org/officeDocument/2006/relationships/slide" Target="/ppt/slides/slide6.xml" Id="R9246b881906d40d7" /><Relationship Type="http://schemas.openxmlformats.org/officeDocument/2006/relationships/slide" Target="/ppt/slides/slide7.xml" Id="Re6c3dbe35610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29e8cc55d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4c7e45fc44a9" /><Relationship Type="http://schemas.openxmlformats.org/officeDocument/2006/relationships/theme" Target="/ppt/slideMasters/theme/theme1.xml" Id="R84a44bbf8ee2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74c7e45fc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5f52c39e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02900232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86b95c6e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c68f6d3e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c6d6f473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7acb0ac04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8ecf3bf7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