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2c025e561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8f61b88c44679"/>
  </p:sldMasterIdLst>
  <p:sldIdLst>
    <p:sldId xmlns:r="http://schemas.openxmlformats.org/officeDocument/2006/relationships" id="256" r:id="R7b658ec2d38842d0"/>
    <p:sldId xmlns:r="http://schemas.openxmlformats.org/officeDocument/2006/relationships" id="257" r:id="R4eeb0bb0416146df"/>
    <p:sldId xmlns:r="http://schemas.openxmlformats.org/officeDocument/2006/relationships" id="258" r:id="R5ce5782352064742"/>
    <p:sldId xmlns:r="http://schemas.openxmlformats.org/officeDocument/2006/relationships" id="259" r:id="R13eff40a6d594773"/>
    <p:sldId xmlns:r="http://schemas.openxmlformats.org/officeDocument/2006/relationships" id="260" r:id="R8c603ae70c8b40ac"/>
    <p:sldId xmlns:r="http://schemas.openxmlformats.org/officeDocument/2006/relationships" id="261" r:id="R438940fcc30b4425"/>
    <p:sldId xmlns:r="http://schemas.openxmlformats.org/officeDocument/2006/relationships" id="262" r:id="Rf4eb10f81f424a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8f61b88c44679" /><Relationship Type="http://schemas.openxmlformats.org/officeDocument/2006/relationships/slide" Target="/ppt/slides/slide1.xml" Id="R7b658ec2d38842d0" /><Relationship Type="http://schemas.openxmlformats.org/officeDocument/2006/relationships/slide" Target="/ppt/slides/slide2.xml" Id="R4eeb0bb0416146df" /><Relationship Type="http://schemas.openxmlformats.org/officeDocument/2006/relationships/slide" Target="/ppt/slides/slide3.xml" Id="R5ce5782352064742" /><Relationship Type="http://schemas.openxmlformats.org/officeDocument/2006/relationships/slide" Target="/ppt/slides/slide4.xml" Id="R13eff40a6d594773" /><Relationship Type="http://schemas.openxmlformats.org/officeDocument/2006/relationships/slide" Target="/ppt/slides/slide5.xml" Id="R8c603ae70c8b40ac" /><Relationship Type="http://schemas.openxmlformats.org/officeDocument/2006/relationships/slide" Target="/ppt/slides/slide6.xml" Id="R438940fcc30b4425" /><Relationship Type="http://schemas.openxmlformats.org/officeDocument/2006/relationships/slide" Target="/ppt/slides/slide7.xml" Id="Rf4eb10f81f424a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19641b55f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8b9f1476f403d" /><Relationship Type="http://schemas.openxmlformats.org/officeDocument/2006/relationships/theme" Target="/ppt/slideMasters/theme/theme1.xml" Id="Rfc58eb4f291e45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8b9f1476f40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5cb5101ec42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c6bcaf926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f100a87e5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bf88a419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6bb3d8082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141097a2b4c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7656a60f5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ECOFISK AS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37 813 254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38 753 161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Å. SANDVIK INVEST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BAUSTAD &amp; CO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 HOLDING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MUNKEJORD &amp; SKOGLAND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QUALTURE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10,9 %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Nedstrandsvegen 1187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www.ecofisk.no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926 847 775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ECOFISK AS</a:t>
            </a:r>
          </a:p>
        </p:txBody>
      </p:sp>
    </p:spTree>
  </p:cSld>
  <p:clrMapOvr>
    <a:masterClrMapping xmlns:a="http://schemas.openxmlformats.org/drawingml/2006/main"/>
  </p:clrMapOvr>
</p:sld>
</file>