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82aa4e804945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888cbf0a0a42c4"/>
  </p:sldMasterIdLst>
  <p:sldIdLst>
    <p:sldId xmlns:r="http://schemas.openxmlformats.org/officeDocument/2006/relationships" id="256" r:id="R7806170d053245b3"/>
    <p:sldId xmlns:r="http://schemas.openxmlformats.org/officeDocument/2006/relationships" id="257" r:id="R0258558af8664393"/>
    <p:sldId xmlns:r="http://schemas.openxmlformats.org/officeDocument/2006/relationships" id="258" r:id="R44957842afc9453e"/>
    <p:sldId xmlns:r="http://schemas.openxmlformats.org/officeDocument/2006/relationships" id="259" r:id="R9033d49c2fd94064"/>
    <p:sldId xmlns:r="http://schemas.openxmlformats.org/officeDocument/2006/relationships" id="260" r:id="R09a65f540792425b"/>
    <p:sldId xmlns:r="http://schemas.openxmlformats.org/officeDocument/2006/relationships" id="261" r:id="Re7c75611b65d4504"/>
    <p:sldId xmlns:r="http://schemas.openxmlformats.org/officeDocument/2006/relationships" id="262" r:id="R28be9084ddc641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888cbf0a0a42c4" /><Relationship Type="http://schemas.openxmlformats.org/officeDocument/2006/relationships/slide" Target="/ppt/slides/slide1.xml" Id="R7806170d053245b3" /><Relationship Type="http://schemas.openxmlformats.org/officeDocument/2006/relationships/slide" Target="/ppt/slides/slide2.xml" Id="R0258558af8664393" /><Relationship Type="http://schemas.openxmlformats.org/officeDocument/2006/relationships/slide" Target="/ppt/slides/slide3.xml" Id="R44957842afc9453e" /><Relationship Type="http://schemas.openxmlformats.org/officeDocument/2006/relationships/slide" Target="/ppt/slides/slide4.xml" Id="R9033d49c2fd94064" /><Relationship Type="http://schemas.openxmlformats.org/officeDocument/2006/relationships/slide" Target="/ppt/slides/slide5.xml" Id="R09a65f540792425b" /><Relationship Type="http://schemas.openxmlformats.org/officeDocument/2006/relationships/slide" Target="/ppt/slides/slide6.xml" Id="Re7c75611b65d4504" /><Relationship Type="http://schemas.openxmlformats.org/officeDocument/2006/relationships/slide" Target="/ppt/slides/slide7.xml" Id="R28be9084ddc641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a2e27b588e4a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b652be4604206" /><Relationship Type="http://schemas.openxmlformats.org/officeDocument/2006/relationships/theme" Target="/ppt/slideMasters/theme/theme1.xml" Id="R49bf76df897147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7b652be46042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0a4cf201e4b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008d26a5540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e2c89d6fb43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935489ee547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8ea26a8914b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fa7cd0c544a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ffabe514b48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NEVEL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NEVEL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NEVEL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NEVEL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NEVEL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NEVEL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−41 700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2 186 722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NEVEL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NORÉN CHRISTOFFER MEYER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NEVEL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Christoffer Norén, Frøyas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926 850 385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NEVEL INVEST AS</a:t>
            </a:r>
          </a:p>
        </p:txBody>
      </p:sp>
    </p:spTree>
  </p:cSld>
  <p:clrMapOvr>
    <a:masterClrMapping xmlns:a="http://schemas.openxmlformats.org/drawingml/2006/main"/>
  </p:clrMapOvr>
</p:sld>
</file>