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cf6e1844bb40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6dc3b541a44cf0"/>
  </p:sldMasterIdLst>
  <p:sldIdLst>
    <p:sldId xmlns:r="http://schemas.openxmlformats.org/officeDocument/2006/relationships" id="256" r:id="R9cbe74818b8c41ee"/>
    <p:sldId xmlns:r="http://schemas.openxmlformats.org/officeDocument/2006/relationships" id="257" r:id="Rf5f098e7ce2b4e1d"/>
    <p:sldId xmlns:r="http://schemas.openxmlformats.org/officeDocument/2006/relationships" id="258" r:id="R9cf9ac0d76f34509"/>
    <p:sldId xmlns:r="http://schemas.openxmlformats.org/officeDocument/2006/relationships" id="259" r:id="R69c8cc2bb7f54a50"/>
    <p:sldId xmlns:r="http://schemas.openxmlformats.org/officeDocument/2006/relationships" id="260" r:id="Ra409e2b50a5b4081"/>
    <p:sldId xmlns:r="http://schemas.openxmlformats.org/officeDocument/2006/relationships" id="261" r:id="R180bd2a9a49d4ab1"/>
    <p:sldId xmlns:r="http://schemas.openxmlformats.org/officeDocument/2006/relationships" id="262" r:id="Ra6425df1e15243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dc3b541a44cf0" /><Relationship Type="http://schemas.openxmlformats.org/officeDocument/2006/relationships/slide" Target="/ppt/slides/slide1.xml" Id="R9cbe74818b8c41ee" /><Relationship Type="http://schemas.openxmlformats.org/officeDocument/2006/relationships/slide" Target="/ppt/slides/slide2.xml" Id="Rf5f098e7ce2b4e1d" /><Relationship Type="http://schemas.openxmlformats.org/officeDocument/2006/relationships/slide" Target="/ppt/slides/slide3.xml" Id="R9cf9ac0d76f34509" /><Relationship Type="http://schemas.openxmlformats.org/officeDocument/2006/relationships/slide" Target="/ppt/slides/slide4.xml" Id="R69c8cc2bb7f54a50" /><Relationship Type="http://schemas.openxmlformats.org/officeDocument/2006/relationships/slide" Target="/ppt/slides/slide5.xml" Id="Ra409e2b50a5b4081" /><Relationship Type="http://schemas.openxmlformats.org/officeDocument/2006/relationships/slide" Target="/ppt/slides/slide6.xml" Id="R180bd2a9a49d4ab1" /><Relationship Type="http://schemas.openxmlformats.org/officeDocument/2006/relationships/slide" Target="/ppt/slides/slide7.xml" Id="Ra6425df1e15243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af58c0647a47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d2b87748a4897" /><Relationship Type="http://schemas.openxmlformats.org/officeDocument/2006/relationships/theme" Target="/ppt/slideMasters/theme/theme1.xml" Id="Re988d8bfbc904c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2d2b87748a48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745e081344e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07d8a944040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fc6d521c547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23ca1e5a845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2c1cea3aa47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bdd15123542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9910442c64c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GIEBNIE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GIEBNIE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4 267 586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