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a3c18e6a2945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b0dfd0f6624003"/>
  </p:sldMasterIdLst>
  <p:sldIdLst>
    <p:sldId xmlns:r="http://schemas.openxmlformats.org/officeDocument/2006/relationships" id="256" r:id="R0ebb66af14f74f68"/>
    <p:sldId xmlns:r="http://schemas.openxmlformats.org/officeDocument/2006/relationships" id="257" r:id="R34421dfd2c6e40b4"/>
    <p:sldId xmlns:r="http://schemas.openxmlformats.org/officeDocument/2006/relationships" id="258" r:id="R551d0b85c4a9404d"/>
    <p:sldId xmlns:r="http://schemas.openxmlformats.org/officeDocument/2006/relationships" id="259" r:id="R06d8640ed4bd4385"/>
    <p:sldId xmlns:r="http://schemas.openxmlformats.org/officeDocument/2006/relationships" id="260" r:id="R20736184c1b44938"/>
    <p:sldId xmlns:r="http://schemas.openxmlformats.org/officeDocument/2006/relationships" id="261" r:id="Rd4328d238f054114"/>
    <p:sldId xmlns:r="http://schemas.openxmlformats.org/officeDocument/2006/relationships" id="262" r:id="Rbf3d8527423a4e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0dfd0f6624003" /><Relationship Type="http://schemas.openxmlformats.org/officeDocument/2006/relationships/slide" Target="/ppt/slides/slide1.xml" Id="R0ebb66af14f74f68" /><Relationship Type="http://schemas.openxmlformats.org/officeDocument/2006/relationships/slide" Target="/ppt/slides/slide2.xml" Id="R34421dfd2c6e40b4" /><Relationship Type="http://schemas.openxmlformats.org/officeDocument/2006/relationships/slide" Target="/ppt/slides/slide3.xml" Id="R551d0b85c4a9404d" /><Relationship Type="http://schemas.openxmlformats.org/officeDocument/2006/relationships/slide" Target="/ppt/slides/slide4.xml" Id="R06d8640ed4bd4385" /><Relationship Type="http://schemas.openxmlformats.org/officeDocument/2006/relationships/slide" Target="/ppt/slides/slide5.xml" Id="R20736184c1b44938" /><Relationship Type="http://schemas.openxmlformats.org/officeDocument/2006/relationships/slide" Target="/ppt/slides/slide6.xml" Id="Rd4328d238f054114" /><Relationship Type="http://schemas.openxmlformats.org/officeDocument/2006/relationships/slide" Target="/ppt/slides/slide7.xml" Id="Rbf3d8527423a4e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5dd66033d4a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7efda9e4d45ea" /><Relationship Type="http://schemas.openxmlformats.org/officeDocument/2006/relationships/theme" Target="/ppt/slideMasters/theme/theme1.xml" Id="R8a8d3748f67944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d7efda9e4d45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de24c86d740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24e837b9242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c3d18cca14d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ee806aa8f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78cd9a81c40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0253b8e9549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4f941cc2444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ALLSIDIG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ALLSIDIG REGNSKAP AS ble etablert [år] og holder til i Holter.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4 558 211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911 884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MARIE KOPPERUD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LINN-MARIE EIK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GRINDAHL EIK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Holtervegen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2034 Holter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926 877 119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REGNSKAP AS</a:t>
            </a:r>
          </a:p>
        </p:txBody>
      </p:sp>
    </p:spTree>
  </p:cSld>
  <p:clrMapOvr>
    <a:masterClrMapping xmlns:a="http://schemas.openxmlformats.org/drawingml/2006/main"/>
  </p:clrMapOvr>
</p:sld>
</file>