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e01899f56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ffb59f6c54fc4"/>
  </p:sldMasterIdLst>
  <p:sldIdLst>
    <p:sldId xmlns:r="http://schemas.openxmlformats.org/officeDocument/2006/relationships" id="256" r:id="Re4815ba409ce48dd"/>
    <p:sldId xmlns:r="http://schemas.openxmlformats.org/officeDocument/2006/relationships" id="257" r:id="Rce26a6ff109343c4"/>
    <p:sldId xmlns:r="http://schemas.openxmlformats.org/officeDocument/2006/relationships" id="258" r:id="Re60e710683ff474c"/>
    <p:sldId xmlns:r="http://schemas.openxmlformats.org/officeDocument/2006/relationships" id="259" r:id="R3d64453647dc4e08"/>
    <p:sldId xmlns:r="http://schemas.openxmlformats.org/officeDocument/2006/relationships" id="260" r:id="Rdba237a5575c4e01"/>
    <p:sldId xmlns:r="http://schemas.openxmlformats.org/officeDocument/2006/relationships" id="261" r:id="R75a0fcbe6dbe4ae5"/>
    <p:sldId xmlns:r="http://schemas.openxmlformats.org/officeDocument/2006/relationships" id="262" r:id="Reb9d33be0026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ffb59f6c54fc4" /><Relationship Type="http://schemas.openxmlformats.org/officeDocument/2006/relationships/slide" Target="/ppt/slides/slide1.xml" Id="Re4815ba409ce48dd" /><Relationship Type="http://schemas.openxmlformats.org/officeDocument/2006/relationships/slide" Target="/ppt/slides/slide2.xml" Id="Rce26a6ff109343c4" /><Relationship Type="http://schemas.openxmlformats.org/officeDocument/2006/relationships/slide" Target="/ppt/slides/slide3.xml" Id="Re60e710683ff474c" /><Relationship Type="http://schemas.openxmlformats.org/officeDocument/2006/relationships/slide" Target="/ppt/slides/slide4.xml" Id="R3d64453647dc4e08" /><Relationship Type="http://schemas.openxmlformats.org/officeDocument/2006/relationships/slide" Target="/ppt/slides/slide5.xml" Id="Rdba237a5575c4e01" /><Relationship Type="http://schemas.openxmlformats.org/officeDocument/2006/relationships/slide" Target="/ppt/slides/slide6.xml" Id="R75a0fcbe6dbe4ae5" /><Relationship Type="http://schemas.openxmlformats.org/officeDocument/2006/relationships/slide" Target="/ppt/slides/slide7.xml" Id="Reb9d33be0026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77d555a50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db9ff4434fff" /><Relationship Type="http://schemas.openxmlformats.org/officeDocument/2006/relationships/theme" Target="/ppt/slideMasters/theme/theme1.xml" Id="R43a276319f72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4db9ff443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f46645b2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f6f2fddae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3c54631c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60424e93e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7afa9133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33622a7d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e2a14138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SKULEVOLD RØRLEGGERFIRMA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RØRLEGGERFIRMA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SKULEVOLD RØRLEGGERFIRMA AS</a:t>
            </a:r>
          </a:p>
        </p:txBody>
      </p:sp>
    </p:spTree>
  </p:cSld>
  <p:clrMapOvr>
    <a:masterClrMapping xmlns:a="http://schemas.openxmlformats.org/drawingml/2006/main"/>
  </p:clrMapOvr>
</p:sld>
</file>