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ce416a6c7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25a759fff4580"/>
  </p:sldMasterIdLst>
  <p:sldIdLst>
    <p:sldId xmlns:r="http://schemas.openxmlformats.org/officeDocument/2006/relationships" id="256" r:id="R39c275cdb434435a"/>
    <p:sldId xmlns:r="http://schemas.openxmlformats.org/officeDocument/2006/relationships" id="257" r:id="R9541216418784394"/>
    <p:sldId xmlns:r="http://schemas.openxmlformats.org/officeDocument/2006/relationships" id="258" r:id="R0767557098094ee3"/>
    <p:sldId xmlns:r="http://schemas.openxmlformats.org/officeDocument/2006/relationships" id="259" r:id="R717d88ef47774fc6"/>
    <p:sldId xmlns:r="http://schemas.openxmlformats.org/officeDocument/2006/relationships" id="260" r:id="R55c5f6dcbffe4711"/>
    <p:sldId xmlns:r="http://schemas.openxmlformats.org/officeDocument/2006/relationships" id="261" r:id="R0e807218a8e34f7a"/>
    <p:sldId xmlns:r="http://schemas.openxmlformats.org/officeDocument/2006/relationships" id="262" r:id="R5a12d005ecd8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25a759fff4580" /><Relationship Type="http://schemas.openxmlformats.org/officeDocument/2006/relationships/slide" Target="/ppt/slides/slide1.xml" Id="R39c275cdb434435a" /><Relationship Type="http://schemas.openxmlformats.org/officeDocument/2006/relationships/slide" Target="/ppt/slides/slide2.xml" Id="R9541216418784394" /><Relationship Type="http://schemas.openxmlformats.org/officeDocument/2006/relationships/slide" Target="/ppt/slides/slide3.xml" Id="R0767557098094ee3" /><Relationship Type="http://schemas.openxmlformats.org/officeDocument/2006/relationships/slide" Target="/ppt/slides/slide4.xml" Id="R717d88ef47774fc6" /><Relationship Type="http://schemas.openxmlformats.org/officeDocument/2006/relationships/slide" Target="/ppt/slides/slide5.xml" Id="R55c5f6dcbffe4711" /><Relationship Type="http://schemas.openxmlformats.org/officeDocument/2006/relationships/slide" Target="/ppt/slides/slide6.xml" Id="R0e807218a8e34f7a" /><Relationship Type="http://schemas.openxmlformats.org/officeDocument/2006/relationships/slide" Target="/ppt/slides/slide7.xml" Id="R5a12d005ecd8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fb1cfa353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7be83dc843bc" /><Relationship Type="http://schemas.openxmlformats.org/officeDocument/2006/relationships/theme" Target="/ppt/slideMasters/theme/theme1.xml" Id="Rcb1d5a956052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d7be83dc8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46d5c299b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4482b9bd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d2074fd8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ba84ede9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17de32b1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a8929367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729195af7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10 703 091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14 959 758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JOHAN BRAATEN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 BENTE BERGE BRAATEN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926 898 515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