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921f20e01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6fa9aaa4d4087"/>
  </p:sldMasterIdLst>
  <p:sldIdLst>
    <p:sldId xmlns:r="http://schemas.openxmlformats.org/officeDocument/2006/relationships" id="256" r:id="Re6e62e3d14c84094"/>
    <p:sldId xmlns:r="http://schemas.openxmlformats.org/officeDocument/2006/relationships" id="257" r:id="R6ae2e47204624db2"/>
    <p:sldId xmlns:r="http://schemas.openxmlformats.org/officeDocument/2006/relationships" id="258" r:id="R2bc42cca550e4955"/>
    <p:sldId xmlns:r="http://schemas.openxmlformats.org/officeDocument/2006/relationships" id="259" r:id="Rd482ba2782194dbd"/>
    <p:sldId xmlns:r="http://schemas.openxmlformats.org/officeDocument/2006/relationships" id="260" r:id="R05fe2d6ad67b4483"/>
    <p:sldId xmlns:r="http://schemas.openxmlformats.org/officeDocument/2006/relationships" id="261" r:id="Rf382e2535fc14d3e"/>
    <p:sldId xmlns:r="http://schemas.openxmlformats.org/officeDocument/2006/relationships" id="262" r:id="Rff3618dfecf3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6fa9aaa4d4087" /><Relationship Type="http://schemas.openxmlformats.org/officeDocument/2006/relationships/slide" Target="/ppt/slides/slide1.xml" Id="Re6e62e3d14c84094" /><Relationship Type="http://schemas.openxmlformats.org/officeDocument/2006/relationships/slide" Target="/ppt/slides/slide2.xml" Id="R6ae2e47204624db2" /><Relationship Type="http://schemas.openxmlformats.org/officeDocument/2006/relationships/slide" Target="/ppt/slides/slide3.xml" Id="R2bc42cca550e4955" /><Relationship Type="http://schemas.openxmlformats.org/officeDocument/2006/relationships/slide" Target="/ppt/slides/slide4.xml" Id="Rd482ba2782194dbd" /><Relationship Type="http://schemas.openxmlformats.org/officeDocument/2006/relationships/slide" Target="/ppt/slides/slide5.xml" Id="R05fe2d6ad67b4483" /><Relationship Type="http://schemas.openxmlformats.org/officeDocument/2006/relationships/slide" Target="/ppt/slides/slide6.xml" Id="Rf382e2535fc14d3e" /><Relationship Type="http://schemas.openxmlformats.org/officeDocument/2006/relationships/slide" Target="/ppt/slides/slide7.xml" Id="Rff3618dfecf3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bb3163fbd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5430374684106" /><Relationship Type="http://schemas.openxmlformats.org/officeDocument/2006/relationships/theme" Target="/ppt/slideMasters/theme/theme1.xml" Id="R08dcc9813260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543037468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fed941976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810b755d4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4c966c9be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f6897fbb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d69d23a02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2ad42ce5d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ddc9d8f7e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GAMBA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Dyvekes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926 955 950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