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53899c087d47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f785c2550c4844"/>
  </p:sldMasterIdLst>
  <p:sldIdLst>
    <p:sldId xmlns:r="http://schemas.openxmlformats.org/officeDocument/2006/relationships" id="256" r:id="R645435d57b1b4564"/>
    <p:sldId xmlns:r="http://schemas.openxmlformats.org/officeDocument/2006/relationships" id="257" r:id="R5a8983e3da6e4da8"/>
    <p:sldId xmlns:r="http://schemas.openxmlformats.org/officeDocument/2006/relationships" id="258" r:id="R490ecafc57eb47d3"/>
    <p:sldId xmlns:r="http://schemas.openxmlformats.org/officeDocument/2006/relationships" id="259" r:id="R1629b93c22514503"/>
    <p:sldId xmlns:r="http://schemas.openxmlformats.org/officeDocument/2006/relationships" id="260" r:id="Rb15e673278df4c50"/>
    <p:sldId xmlns:r="http://schemas.openxmlformats.org/officeDocument/2006/relationships" id="261" r:id="R40fe9072a2004bd6"/>
    <p:sldId xmlns:r="http://schemas.openxmlformats.org/officeDocument/2006/relationships" id="262" r:id="R869a846b0bb040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f785c2550c4844" /><Relationship Type="http://schemas.openxmlformats.org/officeDocument/2006/relationships/slide" Target="/ppt/slides/slide1.xml" Id="R645435d57b1b4564" /><Relationship Type="http://schemas.openxmlformats.org/officeDocument/2006/relationships/slide" Target="/ppt/slides/slide2.xml" Id="R5a8983e3da6e4da8" /><Relationship Type="http://schemas.openxmlformats.org/officeDocument/2006/relationships/slide" Target="/ppt/slides/slide3.xml" Id="R490ecafc57eb47d3" /><Relationship Type="http://schemas.openxmlformats.org/officeDocument/2006/relationships/slide" Target="/ppt/slides/slide4.xml" Id="R1629b93c22514503" /><Relationship Type="http://schemas.openxmlformats.org/officeDocument/2006/relationships/slide" Target="/ppt/slides/slide5.xml" Id="Rb15e673278df4c50" /><Relationship Type="http://schemas.openxmlformats.org/officeDocument/2006/relationships/slide" Target="/ppt/slides/slide6.xml" Id="R40fe9072a2004bd6" /><Relationship Type="http://schemas.openxmlformats.org/officeDocument/2006/relationships/slide" Target="/ppt/slides/slide7.xml" Id="R869a846b0bb040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23cdb143be44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a69d938e1489d" /><Relationship Type="http://schemas.openxmlformats.org/officeDocument/2006/relationships/theme" Target="/ppt/slideMasters/theme/theme1.xml" Id="R3b84572db6bb44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da69d938e148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912d7f5ae4f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86cd708db46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57bf13f5b4b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50f6b128441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495afc5334b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86b537a914d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473dc83d847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ROSENDAL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ROSENDAL BYGG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12 414 239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235 621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181 033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1 176 473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2 468 982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BREHME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HEGGVOLL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MYRVIK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Frydenbergvegen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926 969 730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ROSENDAL BYGG AS</a:t>
            </a:r>
          </a:p>
        </p:txBody>
      </p:sp>
    </p:spTree>
  </p:cSld>
  <p:clrMapOvr>
    <a:masterClrMapping xmlns:a="http://schemas.openxmlformats.org/drawingml/2006/main"/>
  </p:clrMapOvr>
</p:sld>
</file>