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1b67ce2ee741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ac614067bb4790"/>
  </p:sldMasterIdLst>
  <p:sldIdLst>
    <p:sldId xmlns:r="http://schemas.openxmlformats.org/officeDocument/2006/relationships" id="256" r:id="R44f966744de24ca7"/>
    <p:sldId xmlns:r="http://schemas.openxmlformats.org/officeDocument/2006/relationships" id="257" r:id="R56205ac5787e4e9a"/>
    <p:sldId xmlns:r="http://schemas.openxmlformats.org/officeDocument/2006/relationships" id="258" r:id="R24bfaff7589c42b1"/>
    <p:sldId xmlns:r="http://schemas.openxmlformats.org/officeDocument/2006/relationships" id="259" r:id="Racb29a29c3da4291"/>
    <p:sldId xmlns:r="http://schemas.openxmlformats.org/officeDocument/2006/relationships" id="260" r:id="Rcba60bf39af042e9"/>
    <p:sldId xmlns:r="http://schemas.openxmlformats.org/officeDocument/2006/relationships" id="261" r:id="R603fd034184c40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ac614067bb4790" /><Relationship Type="http://schemas.openxmlformats.org/officeDocument/2006/relationships/slide" Target="/ppt/slides/slide1.xml" Id="R44f966744de24ca7" /><Relationship Type="http://schemas.openxmlformats.org/officeDocument/2006/relationships/slide" Target="/ppt/slides/slide2.xml" Id="R56205ac5787e4e9a" /><Relationship Type="http://schemas.openxmlformats.org/officeDocument/2006/relationships/slide" Target="/ppt/slides/slide3.xml" Id="R24bfaff7589c42b1" /><Relationship Type="http://schemas.openxmlformats.org/officeDocument/2006/relationships/slide" Target="/ppt/slides/slide4.xml" Id="Racb29a29c3da4291" /><Relationship Type="http://schemas.openxmlformats.org/officeDocument/2006/relationships/slide" Target="/ppt/slides/slide5.xml" Id="Rcba60bf39af042e9" /><Relationship Type="http://schemas.openxmlformats.org/officeDocument/2006/relationships/slide" Target="/ppt/slides/slide6.xml" Id="R603fd034184c40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0869ce2e4540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f6112770c411a" /><Relationship Type="http://schemas.openxmlformats.org/officeDocument/2006/relationships/theme" Target="/ppt/slideMasters/theme/theme1.xml" Id="R0b83e3de69754d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0f6112770c41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f0353d09347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90990506d40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de6454d8b46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415e418ca41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ee30b340f49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3d68de2e646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