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08d528c1a4f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1be5f0b70545b8"/>
  </p:sldMasterIdLst>
  <p:sldIdLst>
    <p:sldId xmlns:r="http://schemas.openxmlformats.org/officeDocument/2006/relationships" id="256" r:id="R27c1dd3f64f8451a"/>
    <p:sldId xmlns:r="http://schemas.openxmlformats.org/officeDocument/2006/relationships" id="257" r:id="R538b6a2a1c554923"/>
    <p:sldId xmlns:r="http://schemas.openxmlformats.org/officeDocument/2006/relationships" id="258" r:id="Re628cf2be1dc42f3"/>
    <p:sldId xmlns:r="http://schemas.openxmlformats.org/officeDocument/2006/relationships" id="259" r:id="Rff970e8a568f4f93"/>
    <p:sldId xmlns:r="http://schemas.openxmlformats.org/officeDocument/2006/relationships" id="260" r:id="Raeb83c4092334fa4"/>
    <p:sldId xmlns:r="http://schemas.openxmlformats.org/officeDocument/2006/relationships" id="261" r:id="Ra0b10e4108964c50"/>
    <p:sldId xmlns:r="http://schemas.openxmlformats.org/officeDocument/2006/relationships" id="262" r:id="R568ae85410b0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1be5f0b70545b8" /><Relationship Type="http://schemas.openxmlformats.org/officeDocument/2006/relationships/slide" Target="/ppt/slides/slide1.xml" Id="R27c1dd3f64f8451a" /><Relationship Type="http://schemas.openxmlformats.org/officeDocument/2006/relationships/slide" Target="/ppt/slides/slide2.xml" Id="R538b6a2a1c554923" /><Relationship Type="http://schemas.openxmlformats.org/officeDocument/2006/relationships/slide" Target="/ppt/slides/slide3.xml" Id="Re628cf2be1dc42f3" /><Relationship Type="http://schemas.openxmlformats.org/officeDocument/2006/relationships/slide" Target="/ppt/slides/slide4.xml" Id="Rff970e8a568f4f93" /><Relationship Type="http://schemas.openxmlformats.org/officeDocument/2006/relationships/slide" Target="/ppt/slides/slide5.xml" Id="Raeb83c4092334fa4" /><Relationship Type="http://schemas.openxmlformats.org/officeDocument/2006/relationships/slide" Target="/ppt/slides/slide6.xml" Id="Ra0b10e4108964c50" /><Relationship Type="http://schemas.openxmlformats.org/officeDocument/2006/relationships/slide" Target="/ppt/slides/slide7.xml" Id="R568ae85410b0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8f582528e49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e783eee17415b" /><Relationship Type="http://schemas.openxmlformats.org/officeDocument/2006/relationships/theme" Target="/ppt/slideMasters/theme/theme1.xml" Id="R1928601c4d6b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3e783eee1741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aefa5f67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6862b454c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66ef2e00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1de77e5e741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8644d66f5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e91f8cc441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2b43f11b47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