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a8483814d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b8f2ccbee46aa"/>
  </p:sldMasterIdLst>
  <p:sldIdLst>
    <p:sldId xmlns:r="http://schemas.openxmlformats.org/officeDocument/2006/relationships" id="256" r:id="R2c76c6a367574429"/>
    <p:sldId xmlns:r="http://schemas.openxmlformats.org/officeDocument/2006/relationships" id="257" r:id="R0393562030b7409a"/>
    <p:sldId xmlns:r="http://schemas.openxmlformats.org/officeDocument/2006/relationships" id="258" r:id="R9db9eb49d0ab45b5"/>
    <p:sldId xmlns:r="http://schemas.openxmlformats.org/officeDocument/2006/relationships" id="259" r:id="Re107a834fbf24598"/>
    <p:sldId xmlns:r="http://schemas.openxmlformats.org/officeDocument/2006/relationships" id="260" r:id="Rf86818f3c02f4f69"/>
    <p:sldId xmlns:r="http://schemas.openxmlformats.org/officeDocument/2006/relationships" id="261" r:id="R4f0d407457f94543"/>
    <p:sldId xmlns:r="http://schemas.openxmlformats.org/officeDocument/2006/relationships" id="262" r:id="Rc6fbe33d87dc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b8f2ccbee46aa" /><Relationship Type="http://schemas.openxmlformats.org/officeDocument/2006/relationships/slide" Target="/ppt/slides/slide1.xml" Id="R2c76c6a367574429" /><Relationship Type="http://schemas.openxmlformats.org/officeDocument/2006/relationships/slide" Target="/ppt/slides/slide2.xml" Id="R0393562030b7409a" /><Relationship Type="http://schemas.openxmlformats.org/officeDocument/2006/relationships/slide" Target="/ppt/slides/slide3.xml" Id="R9db9eb49d0ab45b5" /><Relationship Type="http://schemas.openxmlformats.org/officeDocument/2006/relationships/slide" Target="/ppt/slides/slide4.xml" Id="Re107a834fbf24598" /><Relationship Type="http://schemas.openxmlformats.org/officeDocument/2006/relationships/slide" Target="/ppt/slides/slide5.xml" Id="Rf86818f3c02f4f69" /><Relationship Type="http://schemas.openxmlformats.org/officeDocument/2006/relationships/slide" Target="/ppt/slides/slide6.xml" Id="R4f0d407457f94543" /><Relationship Type="http://schemas.openxmlformats.org/officeDocument/2006/relationships/slide" Target="/ppt/slides/slide7.xml" Id="Rc6fbe33d87dc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2ad5cdb97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384c47562478a" /><Relationship Type="http://schemas.openxmlformats.org/officeDocument/2006/relationships/theme" Target="/ppt/slideMasters/theme/theme1.xml" Id="Rc98c59954092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384c47562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37656430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d8bd80994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c632f420c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4f6315629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9dbf5a3394c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389785cf9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c27411c3b42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 BYGGTJENESTER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567 653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649 582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SALTE OLE TOBIAS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927 042 452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 BYGGTJENESTER AS</a:t>
            </a:r>
          </a:p>
        </p:txBody>
      </p:sp>
    </p:spTree>
  </p:cSld>
  <p:clrMapOvr>
    <a:masterClrMapping xmlns:a="http://schemas.openxmlformats.org/drawingml/2006/main"/>
  </p:clrMapOvr>
</p:sld>
</file>