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5d36da64b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7ddec9d42c4fe9"/>
  </p:sldMasterIdLst>
  <p:sldIdLst>
    <p:sldId xmlns:r="http://schemas.openxmlformats.org/officeDocument/2006/relationships" id="256" r:id="R018fd3e660b24480"/>
    <p:sldId xmlns:r="http://schemas.openxmlformats.org/officeDocument/2006/relationships" id="257" r:id="R1c910b4e89984bec"/>
    <p:sldId xmlns:r="http://schemas.openxmlformats.org/officeDocument/2006/relationships" id="258" r:id="R8b16c3488702477c"/>
    <p:sldId xmlns:r="http://schemas.openxmlformats.org/officeDocument/2006/relationships" id="259" r:id="R7bc499c1ef4b4f94"/>
    <p:sldId xmlns:r="http://schemas.openxmlformats.org/officeDocument/2006/relationships" id="260" r:id="R99c53a3e42284004"/>
    <p:sldId xmlns:r="http://schemas.openxmlformats.org/officeDocument/2006/relationships" id="261" r:id="R077e00cdc6a64805"/>
    <p:sldId xmlns:r="http://schemas.openxmlformats.org/officeDocument/2006/relationships" id="262" r:id="R365b2a508c6c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ddec9d42c4fe9" /><Relationship Type="http://schemas.openxmlformats.org/officeDocument/2006/relationships/slide" Target="/ppt/slides/slide1.xml" Id="R018fd3e660b24480" /><Relationship Type="http://schemas.openxmlformats.org/officeDocument/2006/relationships/slide" Target="/ppt/slides/slide2.xml" Id="R1c910b4e89984bec" /><Relationship Type="http://schemas.openxmlformats.org/officeDocument/2006/relationships/slide" Target="/ppt/slides/slide3.xml" Id="R8b16c3488702477c" /><Relationship Type="http://schemas.openxmlformats.org/officeDocument/2006/relationships/slide" Target="/ppt/slides/slide4.xml" Id="R7bc499c1ef4b4f94" /><Relationship Type="http://schemas.openxmlformats.org/officeDocument/2006/relationships/slide" Target="/ppt/slides/slide5.xml" Id="R99c53a3e42284004" /><Relationship Type="http://schemas.openxmlformats.org/officeDocument/2006/relationships/slide" Target="/ppt/slides/slide6.xml" Id="R077e00cdc6a64805" /><Relationship Type="http://schemas.openxmlformats.org/officeDocument/2006/relationships/slide" Target="/ppt/slides/slide7.xml" Id="R365b2a508c6c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21a2b5546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b2d3656df4e35" /><Relationship Type="http://schemas.openxmlformats.org/officeDocument/2006/relationships/theme" Target="/ppt/slideMasters/theme/theme1.xml" Id="Redad0a420b4b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b2d3656df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0e9981efe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57e6842d4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29e14dd81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891f80999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56678f0cd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f3e5f0ba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3d43f023e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LICON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CABALLERO KEVIN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Apeltunhaugene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927 167 883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