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0b6db60b6774e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57f5c34887b4e75"/>
  </p:sldMasterIdLst>
  <p:sldIdLst>
    <p:sldId xmlns:r="http://schemas.openxmlformats.org/officeDocument/2006/relationships" id="256" r:id="R4913667c63b04c7a"/>
    <p:sldId xmlns:r="http://schemas.openxmlformats.org/officeDocument/2006/relationships" id="257" r:id="R626f27a67e804102"/>
    <p:sldId xmlns:r="http://schemas.openxmlformats.org/officeDocument/2006/relationships" id="258" r:id="R8e62fc3187f04806"/>
    <p:sldId xmlns:r="http://schemas.openxmlformats.org/officeDocument/2006/relationships" id="259" r:id="R5d20832fbf604465"/>
    <p:sldId xmlns:r="http://schemas.openxmlformats.org/officeDocument/2006/relationships" id="260" r:id="Rad800c92e50f4709"/>
    <p:sldId xmlns:r="http://schemas.openxmlformats.org/officeDocument/2006/relationships" id="261" r:id="Rb2f81a99c8f0474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57f5c34887b4e75" /><Relationship Type="http://schemas.openxmlformats.org/officeDocument/2006/relationships/slide" Target="/ppt/slides/slide1.xml" Id="R4913667c63b04c7a" /><Relationship Type="http://schemas.openxmlformats.org/officeDocument/2006/relationships/slide" Target="/ppt/slides/slide2.xml" Id="R626f27a67e804102" /><Relationship Type="http://schemas.openxmlformats.org/officeDocument/2006/relationships/slide" Target="/ppt/slides/slide3.xml" Id="R8e62fc3187f04806" /><Relationship Type="http://schemas.openxmlformats.org/officeDocument/2006/relationships/slide" Target="/ppt/slides/slide4.xml" Id="R5d20832fbf604465" /><Relationship Type="http://schemas.openxmlformats.org/officeDocument/2006/relationships/slide" Target="/ppt/slides/slide5.xml" Id="Rad800c92e50f4709" /><Relationship Type="http://schemas.openxmlformats.org/officeDocument/2006/relationships/slide" Target="/ppt/slides/slide6.xml" Id="Rb2f81a99c8f0474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53a7366880d4b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55b36f7d234f64" /><Relationship Type="http://schemas.openxmlformats.org/officeDocument/2006/relationships/theme" Target="/ppt/slideMasters/theme/theme1.xml" Id="R43925fd3be824bb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e55b36f7d234f6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187f4d528d49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533f83be8148b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a043f2e564c7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ff6182919446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cf11d3b9846a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401d4a4064472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STUDIO M2 MALING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STUDIO M2 MALING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3 039 331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−64 471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−69 128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−44 698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1 518 423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927 213 613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STUDIO M2 MALING AS</a:t>
            </a:r>
          </a:p>
        </p:txBody>
      </p:sp>
    </p:spTree>
  </p:cSld>
  <p:clrMapOvr>
    <a:masterClrMapping xmlns:a="http://schemas.openxmlformats.org/drawingml/2006/main"/>
  </p:clrMapOvr>
</p:sld>
</file>