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2cd55c6e224c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d8cad62bd54af2"/>
  </p:sldMasterIdLst>
  <p:sldIdLst>
    <p:sldId xmlns:r="http://schemas.openxmlformats.org/officeDocument/2006/relationships" id="256" r:id="R184b14c0ebd74ed6"/>
    <p:sldId xmlns:r="http://schemas.openxmlformats.org/officeDocument/2006/relationships" id="257" r:id="Rb15e6f6ee70f46a9"/>
    <p:sldId xmlns:r="http://schemas.openxmlformats.org/officeDocument/2006/relationships" id="258" r:id="R295b112873444aeb"/>
    <p:sldId xmlns:r="http://schemas.openxmlformats.org/officeDocument/2006/relationships" id="259" r:id="Ra1903bf9f0b84e28"/>
    <p:sldId xmlns:r="http://schemas.openxmlformats.org/officeDocument/2006/relationships" id="260" r:id="R066537b3e9984c64"/>
    <p:sldId xmlns:r="http://schemas.openxmlformats.org/officeDocument/2006/relationships" id="261" r:id="R48e9f51a5b3e4446"/>
    <p:sldId xmlns:r="http://schemas.openxmlformats.org/officeDocument/2006/relationships" id="262" r:id="R87d6b3daa53d42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d8cad62bd54af2" /><Relationship Type="http://schemas.openxmlformats.org/officeDocument/2006/relationships/slide" Target="/ppt/slides/slide1.xml" Id="R184b14c0ebd74ed6" /><Relationship Type="http://schemas.openxmlformats.org/officeDocument/2006/relationships/slide" Target="/ppt/slides/slide2.xml" Id="Rb15e6f6ee70f46a9" /><Relationship Type="http://schemas.openxmlformats.org/officeDocument/2006/relationships/slide" Target="/ppt/slides/slide3.xml" Id="R295b112873444aeb" /><Relationship Type="http://schemas.openxmlformats.org/officeDocument/2006/relationships/slide" Target="/ppt/slides/slide4.xml" Id="Ra1903bf9f0b84e28" /><Relationship Type="http://schemas.openxmlformats.org/officeDocument/2006/relationships/slide" Target="/ppt/slides/slide5.xml" Id="R066537b3e9984c64" /><Relationship Type="http://schemas.openxmlformats.org/officeDocument/2006/relationships/slide" Target="/ppt/slides/slide6.xml" Id="R48e9f51a5b3e4446" /><Relationship Type="http://schemas.openxmlformats.org/officeDocument/2006/relationships/slide" Target="/ppt/slides/slide7.xml" Id="R87d6b3daa53d42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b696a9e5b542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baa5b28924834" /><Relationship Type="http://schemas.openxmlformats.org/officeDocument/2006/relationships/theme" Target="/ppt/slideMasters/theme/theme1.xml" Id="R0ea58ffc07ca41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9baa5b289248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479264edd43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07049dfe04c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eda8c33e947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04fc8d14d43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08dd66cf24a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f5517fcfa41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57955b6a74f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GUIDEN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GUIDEN AS ble etablert [år] og holder til i Ytre Arna.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9 572 821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−129 811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1 747 589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2 205 634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15 230 862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IDEN GUSTAV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Bruraleitet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5265 Ytre Arna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927 417 049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GUIDEN AS</a:t>
            </a:r>
          </a:p>
        </p:txBody>
      </p:sp>
    </p:spTree>
  </p:cSld>
  <p:clrMapOvr>
    <a:masterClrMapping xmlns:a="http://schemas.openxmlformats.org/drawingml/2006/main"/>
  </p:clrMapOvr>
</p:sld>
</file>