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a7f984d0c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939c4c7fb943e1"/>
  </p:sldMasterIdLst>
  <p:sldIdLst>
    <p:sldId xmlns:r="http://schemas.openxmlformats.org/officeDocument/2006/relationships" id="256" r:id="R42e9bf3ff679461e"/>
    <p:sldId xmlns:r="http://schemas.openxmlformats.org/officeDocument/2006/relationships" id="257" r:id="R73fa64b6d94d409f"/>
    <p:sldId xmlns:r="http://schemas.openxmlformats.org/officeDocument/2006/relationships" id="258" r:id="R436dbb5fb45b4af7"/>
    <p:sldId xmlns:r="http://schemas.openxmlformats.org/officeDocument/2006/relationships" id="259" r:id="R553b7baafc7a4367"/>
    <p:sldId xmlns:r="http://schemas.openxmlformats.org/officeDocument/2006/relationships" id="260" r:id="Re92129a889bd4717"/>
    <p:sldId xmlns:r="http://schemas.openxmlformats.org/officeDocument/2006/relationships" id="261" r:id="Rfbf05bf2cc4d4def"/>
    <p:sldId xmlns:r="http://schemas.openxmlformats.org/officeDocument/2006/relationships" id="262" r:id="Rdbcf3bd7ded5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39c4c7fb943e1" /><Relationship Type="http://schemas.openxmlformats.org/officeDocument/2006/relationships/slide" Target="/ppt/slides/slide1.xml" Id="R42e9bf3ff679461e" /><Relationship Type="http://schemas.openxmlformats.org/officeDocument/2006/relationships/slide" Target="/ppt/slides/slide2.xml" Id="R73fa64b6d94d409f" /><Relationship Type="http://schemas.openxmlformats.org/officeDocument/2006/relationships/slide" Target="/ppt/slides/slide3.xml" Id="R436dbb5fb45b4af7" /><Relationship Type="http://schemas.openxmlformats.org/officeDocument/2006/relationships/slide" Target="/ppt/slides/slide4.xml" Id="R553b7baafc7a4367" /><Relationship Type="http://schemas.openxmlformats.org/officeDocument/2006/relationships/slide" Target="/ppt/slides/slide5.xml" Id="Re92129a889bd4717" /><Relationship Type="http://schemas.openxmlformats.org/officeDocument/2006/relationships/slide" Target="/ppt/slides/slide6.xml" Id="Rfbf05bf2cc4d4def" /><Relationship Type="http://schemas.openxmlformats.org/officeDocument/2006/relationships/slide" Target="/ppt/slides/slide7.xml" Id="Rdbcf3bd7ded5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efb3576ec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1b1fbfd664b15" /><Relationship Type="http://schemas.openxmlformats.org/officeDocument/2006/relationships/theme" Target="/ppt/slideMasters/theme/theme1.xml" Id="Rbc140d24e239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1b1fbfd664b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1cddbf2d9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8b4fdfdd24f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aad47a69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e3b6be671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c72aecec8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dcb2a71f6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2c1a7b9ad4f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CON2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CON2 REGNSKAP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1 281 873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847 783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GULLBERG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Gullberg, Gamleveien 663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