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93389223ba4f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bf646debac4cba"/>
  </p:sldMasterIdLst>
  <p:sldIdLst>
    <p:sldId xmlns:r="http://schemas.openxmlformats.org/officeDocument/2006/relationships" id="256" r:id="R3ffdcb7f3d2846de"/>
    <p:sldId xmlns:r="http://schemas.openxmlformats.org/officeDocument/2006/relationships" id="257" r:id="R294068400b32472c"/>
    <p:sldId xmlns:r="http://schemas.openxmlformats.org/officeDocument/2006/relationships" id="258" r:id="R44a71a676c1b4e91"/>
    <p:sldId xmlns:r="http://schemas.openxmlformats.org/officeDocument/2006/relationships" id="259" r:id="R6ceba9d63e71490d"/>
    <p:sldId xmlns:r="http://schemas.openxmlformats.org/officeDocument/2006/relationships" id="260" r:id="Rd16f674e3cc44839"/>
    <p:sldId xmlns:r="http://schemas.openxmlformats.org/officeDocument/2006/relationships" id="261" r:id="R54a30b5f40574bdb"/>
    <p:sldId xmlns:r="http://schemas.openxmlformats.org/officeDocument/2006/relationships" id="262" r:id="R29d73c81888449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bf646debac4cba" /><Relationship Type="http://schemas.openxmlformats.org/officeDocument/2006/relationships/slide" Target="/ppt/slides/slide1.xml" Id="R3ffdcb7f3d2846de" /><Relationship Type="http://schemas.openxmlformats.org/officeDocument/2006/relationships/slide" Target="/ppt/slides/slide2.xml" Id="R294068400b32472c" /><Relationship Type="http://schemas.openxmlformats.org/officeDocument/2006/relationships/slide" Target="/ppt/slides/slide3.xml" Id="R44a71a676c1b4e91" /><Relationship Type="http://schemas.openxmlformats.org/officeDocument/2006/relationships/slide" Target="/ppt/slides/slide4.xml" Id="R6ceba9d63e71490d" /><Relationship Type="http://schemas.openxmlformats.org/officeDocument/2006/relationships/slide" Target="/ppt/slides/slide5.xml" Id="Rd16f674e3cc44839" /><Relationship Type="http://schemas.openxmlformats.org/officeDocument/2006/relationships/slide" Target="/ppt/slides/slide6.xml" Id="R54a30b5f40574bdb" /><Relationship Type="http://schemas.openxmlformats.org/officeDocument/2006/relationships/slide" Target="/ppt/slides/slide7.xml" Id="R29d73c81888449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fa2bdd8a245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5321e3b8f4fdf" /><Relationship Type="http://schemas.openxmlformats.org/officeDocument/2006/relationships/theme" Target="/ppt/slideMasters/theme/theme1.xml" Id="R2a8727d2826d4a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05321e3b8f4f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78ba9bbfdb40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da13aed9d47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908e0db7c944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ea20526e147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24d3dc49c44f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6c8de37d04f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0c8de2f9b45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ORO TANKERS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ORO TANKERS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17 152 606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4 501 556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4 567 916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497 812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5 355 474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NESTTUN INVEST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EGD SHIPHOLDING AS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Tveiteråsvegen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927 434 849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ORO TANKERS AS</a:t>
            </a:r>
          </a:p>
        </p:txBody>
      </p:sp>
    </p:spTree>
  </p:cSld>
  <p:clrMapOvr>
    <a:masterClrMapping xmlns:a="http://schemas.openxmlformats.org/drawingml/2006/main"/>
  </p:clrMapOvr>
</p:sld>
</file>