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92167f280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a6d3f8bd745d0"/>
  </p:sldMasterIdLst>
  <p:sldIdLst>
    <p:sldId xmlns:r="http://schemas.openxmlformats.org/officeDocument/2006/relationships" id="256" r:id="Rc1482c7a7b8040df"/>
    <p:sldId xmlns:r="http://schemas.openxmlformats.org/officeDocument/2006/relationships" id="257" r:id="R556508e8a46b4deb"/>
    <p:sldId xmlns:r="http://schemas.openxmlformats.org/officeDocument/2006/relationships" id="258" r:id="R98edb4468eea4f12"/>
    <p:sldId xmlns:r="http://schemas.openxmlformats.org/officeDocument/2006/relationships" id="259" r:id="R64707590611b43e9"/>
    <p:sldId xmlns:r="http://schemas.openxmlformats.org/officeDocument/2006/relationships" id="260" r:id="Ra78d8ad1a39347da"/>
    <p:sldId xmlns:r="http://schemas.openxmlformats.org/officeDocument/2006/relationships" id="261" r:id="R75dcabfe801a42af"/>
    <p:sldId xmlns:r="http://schemas.openxmlformats.org/officeDocument/2006/relationships" id="262" r:id="Rddc028aae4a4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a6d3f8bd745d0" /><Relationship Type="http://schemas.openxmlformats.org/officeDocument/2006/relationships/slide" Target="/ppt/slides/slide1.xml" Id="Rc1482c7a7b8040df" /><Relationship Type="http://schemas.openxmlformats.org/officeDocument/2006/relationships/slide" Target="/ppt/slides/slide2.xml" Id="R556508e8a46b4deb" /><Relationship Type="http://schemas.openxmlformats.org/officeDocument/2006/relationships/slide" Target="/ppt/slides/slide3.xml" Id="R98edb4468eea4f12" /><Relationship Type="http://schemas.openxmlformats.org/officeDocument/2006/relationships/slide" Target="/ppt/slides/slide4.xml" Id="R64707590611b43e9" /><Relationship Type="http://schemas.openxmlformats.org/officeDocument/2006/relationships/slide" Target="/ppt/slides/slide5.xml" Id="Ra78d8ad1a39347da" /><Relationship Type="http://schemas.openxmlformats.org/officeDocument/2006/relationships/slide" Target="/ppt/slides/slide6.xml" Id="R75dcabfe801a42af" /><Relationship Type="http://schemas.openxmlformats.org/officeDocument/2006/relationships/slide" Target="/ppt/slides/slide7.xml" Id="Rddc028aae4a4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bc140d1b5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eaf9e08bf4bb3" /><Relationship Type="http://schemas.openxmlformats.org/officeDocument/2006/relationships/theme" Target="/ppt/slideMasters/theme/theme1.xml" Id="Rb0958175abe3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eaf9e08bf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91cfcdd2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99f32d50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b3f70f89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e31525b9b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f1e50f32c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67d38092f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c8c49a00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DLVRY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DLVRY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542 508 323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548 234 394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SILEDA HOLDCO II AS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FSG HOLDCO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PERNOI LIMITED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DLVRY TOPCO AS</a:t>
            </a:r>
          </a:p>
        </p:txBody>
      </p:sp>
    </p:spTree>
  </p:cSld>
  <p:clrMapOvr>
    <a:masterClrMapping xmlns:a="http://schemas.openxmlformats.org/drawingml/2006/main"/>
  </p:clrMapOvr>
</p:sld>
</file>