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70e89a4a0c64e0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4381d3ab20a44f1"/>
  </p:sldMasterIdLst>
  <p:sldIdLst>
    <p:sldId xmlns:r="http://schemas.openxmlformats.org/officeDocument/2006/relationships" id="256" r:id="R3be5b708fd5d479e"/>
    <p:sldId xmlns:r="http://schemas.openxmlformats.org/officeDocument/2006/relationships" id="257" r:id="Rc50ee05ceee74dd3"/>
    <p:sldId xmlns:r="http://schemas.openxmlformats.org/officeDocument/2006/relationships" id="258" r:id="R4b043f9bdf724ed9"/>
    <p:sldId xmlns:r="http://schemas.openxmlformats.org/officeDocument/2006/relationships" id="259" r:id="Re83f7ed12d91435b"/>
    <p:sldId xmlns:r="http://schemas.openxmlformats.org/officeDocument/2006/relationships" id="260" r:id="Rdb0b53228a874b5f"/>
    <p:sldId xmlns:r="http://schemas.openxmlformats.org/officeDocument/2006/relationships" id="261" r:id="R2ba35b3de92d4516"/>
    <p:sldId xmlns:r="http://schemas.openxmlformats.org/officeDocument/2006/relationships" id="262" r:id="Rd10dbaa8fb6e443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4381d3ab20a44f1" /><Relationship Type="http://schemas.openxmlformats.org/officeDocument/2006/relationships/slide" Target="/ppt/slides/slide1.xml" Id="R3be5b708fd5d479e" /><Relationship Type="http://schemas.openxmlformats.org/officeDocument/2006/relationships/slide" Target="/ppt/slides/slide2.xml" Id="Rc50ee05ceee74dd3" /><Relationship Type="http://schemas.openxmlformats.org/officeDocument/2006/relationships/slide" Target="/ppt/slides/slide3.xml" Id="R4b043f9bdf724ed9" /><Relationship Type="http://schemas.openxmlformats.org/officeDocument/2006/relationships/slide" Target="/ppt/slides/slide4.xml" Id="Re83f7ed12d91435b" /><Relationship Type="http://schemas.openxmlformats.org/officeDocument/2006/relationships/slide" Target="/ppt/slides/slide5.xml" Id="Rdb0b53228a874b5f" /><Relationship Type="http://schemas.openxmlformats.org/officeDocument/2006/relationships/slide" Target="/ppt/slides/slide6.xml" Id="R2ba35b3de92d4516" /><Relationship Type="http://schemas.openxmlformats.org/officeDocument/2006/relationships/slide" Target="/ppt/slides/slide7.xml" Id="Rd10dbaa8fb6e443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acb0cc74504463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ebc5819a804a37" /><Relationship Type="http://schemas.openxmlformats.org/officeDocument/2006/relationships/theme" Target="/ppt/slideMasters/theme/theme1.xml" Id="R50e9b4ff353b469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cebc5819a804a3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a0f5ed49b74f8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66242fc8a74f3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a9608ad7614be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bf7d2172834fb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bdeeab78874d6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d46edb6e644cf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a28c7024a54a7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RØDSETH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RØDSETH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RØDSETH HOLDING AS ble etablert [år] og holder til i Melhus.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RØDSETH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RØDSETH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RØDSETH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108 403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−68 853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−68 853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4 468 630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4 495 102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RØDSETH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KRISTOFFER RØDSETH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RØDSETH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Hesttrøa 57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7224 Melhus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927 516 640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RØDSETH HOLDING AS</a:t>
            </a:r>
          </a:p>
        </p:txBody>
      </p:sp>
    </p:spTree>
  </p:cSld>
  <p:clrMapOvr>
    <a:masterClrMapping xmlns:a="http://schemas.openxmlformats.org/drawingml/2006/main"/>
  </p:clrMapOvr>
</p:sld>
</file>