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a9682c4c6c40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85c17a4a3241e4"/>
  </p:sldMasterIdLst>
  <p:sldIdLst>
    <p:sldId xmlns:r="http://schemas.openxmlformats.org/officeDocument/2006/relationships" id="256" r:id="Ra46afd6b71fc4b64"/>
    <p:sldId xmlns:r="http://schemas.openxmlformats.org/officeDocument/2006/relationships" id="257" r:id="R5f4cafb013d04881"/>
    <p:sldId xmlns:r="http://schemas.openxmlformats.org/officeDocument/2006/relationships" id="258" r:id="R26d1df19c13e4dd2"/>
    <p:sldId xmlns:r="http://schemas.openxmlformats.org/officeDocument/2006/relationships" id="259" r:id="Rff2b04dbf2f94e7b"/>
    <p:sldId xmlns:r="http://schemas.openxmlformats.org/officeDocument/2006/relationships" id="260" r:id="R29c4a66a91a44b2b"/>
    <p:sldId xmlns:r="http://schemas.openxmlformats.org/officeDocument/2006/relationships" id="261" r:id="Rc6a0565a42794785"/>
    <p:sldId xmlns:r="http://schemas.openxmlformats.org/officeDocument/2006/relationships" id="262" r:id="R4ceb7d0a071e41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85c17a4a3241e4" /><Relationship Type="http://schemas.openxmlformats.org/officeDocument/2006/relationships/slide" Target="/ppt/slides/slide1.xml" Id="Ra46afd6b71fc4b64" /><Relationship Type="http://schemas.openxmlformats.org/officeDocument/2006/relationships/slide" Target="/ppt/slides/slide2.xml" Id="R5f4cafb013d04881" /><Relationship Type="http://schemas.openxmlformats.org/officeDocument/2006/relationships/slide" Target="/ppt/slides/slide3.xml" Id="R26d1df19c13e4dd2" /><Relationship Type="http://schemas.openxmlformats.org/officeDocument/2006/relationships/slide" Target="/ppt/slides/slide4.xml" Id="Rff2b04dbf2f94e7b" /><Relationship Type="http://schemas.openxmlformats.org/officeDocument/2006/relationships/slide" Target="/ppt/slides/slide5.xml" Id="R29c4a66a91a44b2b" /><Relationship Type="http://schemas.openxmlformats.org/officeDocument/2006/relationships/slide" Target="/ppt/slides/slide6.xml" Id="Rc6a0565a42794785" /><Relationship Type="http://schemas.openxmlformats.org/officeDocument/2006/relationships/slide" Target="/ppt/slides/slide7.xml" Id="R4ceb7d0a071e41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c50222408d43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7d472a3f154343" /><Relationship Type="http://schemas.openxmlformats.org/officeDocument/2006/relationships/theme" Target="/ppt/slideMasters/theme/theme1.xml" Id="Rf1767d16fc1143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a7d472a3f1543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e83d668ecf42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2f382143b541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126ac75d4a4b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8e05ac7d7240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0ca3bb135842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67608b8de240d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4f905802d94e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MEKJARVIK 4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MEKJARVIK 4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MEKJARVIK 4 AS ble etablert [år] og holder til i Randaberg.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MEKJARVIK 4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MEKJARVIK 4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MEKJARVIK 4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1 108 000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624 623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−31 848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3 038 017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13 203 585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MEKJARVIK 4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 SØRHEIM HOLDING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JEKTEBERG HOLDING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NORTH STAR OFFSHORE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STRAEN RÅDGIVNING AS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MEKJARVIK 4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Mekjarvikveien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4072 Randaberg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927 524 813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MEKJARVIK 4 AS</a:t>
            </a:r>
          </a:p>
        </p:txBody>
      </p:sp>
    </p:spTree>
  </p:cSld>
  <p:clrMapOvr>
    <a:masterClrMapping xmlns:a="http://schemas.openxmlformats.org/drawingml/2006/main"/>
  </p:clrMapOvr>
</p:sld>
</file>