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615a936d084b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d324bfba6d4612"/>
  </p:sldMasterIdLst>
  <p:sldIdLst>
    <p:sldId xmlns:r="http://schemas.openxmlformats.org/officeDocument/2006/relationships" id="256" r:id="R5501e36064b34017"/>
    <p:sldId xmlns:r="http://schemas.openxmlformats.org/officeDocument/2006/relationships" id="257" r:id="Re02174d71fbf4983"/>
    <p:sldId xmlns:r="http://schemas.openxmlformats.org/officeDocument/2006/relationships" id="258" r:id="R0dac5ccb51554a7d"/>
    <p:sldId xmlns:r="http://schemas.openxmlformats.org/officeDocument/2006/relationships" id="259" r:id="R0dfe7588d0f14f03"/>
    <p:sldId xmlns:r="http://schemas.openxmlformats.org/officeDocument/2006/relationships" id="260" r:id="R684e50698c6a4fe8"/>
    <p:sldId xmlns:r="http://schemas.openxmlformats.org/officeDocument/2006/relationships" id="261" r:id="R246eacb5acd24d08"/>
    <p:sldId xmlns:r="http://schemas.openxmlformats.org/officeDocument/2006/relationships" id="262" r:id="R490584c9017541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324bfba6d4612" /><Relationship Type="http://schemas.openxmlformats.org/officeDocument/2006/relationships/slide" Target="/ppt/slides/slide1.xml" Id="R5501e36064b34017" /><Relationship Type="http://schemas.openxmlformats.org/officeDocument/2006/relationships/slide" Target="/ppt/slides/slide2.xml" Id="Re02174d71fbf4983" /><Relationship Type="http://schemas.openxmlformats.org/officeDocument/2006/relationships/slide" Target="/ppt/slides/slide3.xml" Id="R0dac5ccb51554a7d" /><Relationship Type="http://schemas.openxmlformats.org/officeDocument/2006/relationships/slide" Target="/ppt/slides/slide4.xml" Id="R0dfe7588d0f14f03" /><Relationship Type="http://schemas.openxmlformats.org/officeDocument/2006/relationships/slide" Target="/ppt/slides/slide5.xml" Id="R684e50698c6a4fe8" /><Relationship Type="http://schemas.openxmlformats.org/officeDocument/2006/relationships/slide" Target="/ppt/slides/slide6.xml" Id="R246eacb5acd24d08" /><Relationship Type="http://schemas.openxmlformats.org/officeDocument/2006/relationships/slide" Target="/ppt/slides/slide7.xml" Id="R490584c9017541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0ba6b59ea346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7e83c29b24c22" /><Relationship Type="http://schemas.openxmlformats.org/officeDocument/2006/relationships/theme" Target="/ppt/slideMasters/theme/theme1.xml" Id="R15c3717e8c604c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7e83c29b24c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cb5020c12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a7fb33517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18c296f1d47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56a7c80c24b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e902e8aee41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f10ddf90b4b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12ec62c6f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OLAUSSEN SKOHOLDING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OLAUSSEN SKOHOLDING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6 628 571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6 609 821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7 041 702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123 890 050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135 712 414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OLAUSSEN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Dvergsnesveien 295B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927 596 539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OLAUSSEN SKOHOLDING AS</a:t>
            </a:r>
          </a:p>
        </p:txBody>
      </p:sp>
    </p:spTree>
  </p:cSld>
  <p:clrMapOvr>
    <a:masterClrMapping xmlns:a="http://schemas.openxmlformats.org/drawingml/2006/main"/>
  </p:clrMapOvr>
</p:sld>
</file>