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99f57f0f0b41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56e4ed2bf647b6"/>
  </p:sldMasterIdLst>
  <p:sldIdLst>
    <p:sldId xmlns:r="http://schemas.openxmlformats.org/officeDocument/2006/relationships" id="256" r:id="R2b258dfa8b1c47ee"/>
    <p:sldId xmlns:r="http://schemas.openxmlformats.org/officeDocument/2006/relationships" id="257" r:id="R2e481151485e4cf8"/>
    <p:sldId xmlns:r="http://schemas.openxmlformats.org/officeDocument/2006/relationships" id="258" r:id="R344985c5ca6d48e5"/>
    <p:sldId xmlns:r="http://schemas.openxmlformats.org/officeDocument/2006/relationships" id="259" r:id="R8ef0296c45084fae"/>
    <p:sldId xmlns:r="http://schemas.openxmlformats.org/officeDocument/2006/relationships" id="260" r:id="R714ba2d9e7dc4fb1"/>
    <p:sldId xmlns:r="http://schemas.openxmlformats.org/officeDocument/2006/relationships" id="261" r:id="R56f71e41d5364727"/>
    <p:sldId xmlns:r="http://schemas.openxmlformats.org/officeDocument/2006/relationships" id="262" r:id="Rbf1e5b7e9df34e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56e4ed2bf647b6" /><Relationship Type="http://schemas.openxmlformats.org/officeDocument/2006/relationships/slide" Target="/ppt/slides/slide1.xml" Id="R2b258dfa8b1c47ee" /><Relationship Type="http://schemas.openxmlformats.org/officeDocument/2006/relationships/slide" Target="/ppt/slides/slide2.xml" Id="R2e481151485e4cf8" /><Relationship Type="http://schemas.openxmlformats.org/officeDocument/2006/relationships/slide" Target="/ppt/slides/slide3.xml" Id="R344985c5ca6d48e5" /><Relationship Type="http://schemas.openxmlformats.org/officeDocument/2006/relationships/slide" Target="/ppt/slides/slide4.xml" Id="R8ef0296c45084fae" /><Relationship Type="http://schemas.openxmlformats.org/officeDocument/2006/relationships/slide" Target="/ppt/slides/slide5.xml" Id="R714ba2d9e7dc4fb1" /><Relationship Type="http://schemas.openxmlformats.org/officeDocument/2006/relationships/slide" Target="/ppt/slides/slide6.xml" Id="R56f71e41d5364727" /><Relationship Type="http://schemas.openxmlformats.org/officeDocument/2006/relationships/slide" Target="/ppt/slides/slide7.xml" Id="Rbf1e5b7e9df34e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959c3a76a246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100bb7a5248e6" /><Relationship Type="http://schemas.openxmlformats.org/officeDocument/2006/relationships/theme" Target="/ppt/slideMasters/theme/theme1.xml" Id="R9fc37a4f880141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5100bb7a5248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584a34d8749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92ad1ee564c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6e85042f645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dceb958574a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022c8dc6840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16ef8cf204b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efcfdf9f04a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INNLANDET HYTTESERVICE OG VAKTMESTERTJENESTER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HYTTESERVICE OG VAKTMESTERTJENESTER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INNLANDET HYTTESERVICE OG VAKTMESTERTJENESTER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HYTTESERVICE OG VAKTMESTERTJENESTER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HYTTESERVICE OG VAKTMESTERTJENESTER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HYTTESERVICE OG VAKTMESTERTJENESTER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2 863 388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−321 052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643 335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HYTTESERVICE OG VAKTMESTERTJENESTER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DANIEL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HYTTESERVICE OG VAKTMESTERTJENESTER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927 697 270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HYTTESERVICE OG VAKTMESTERTJENESTER AS</a:t>
            </a:r>
          </a:p>
        </p:txBody>
      </p:sp>
    </p:spTree>
  </p:cSld>
  <p:clrMapOvr>
    <a:masterClrMapping xmlns:a="http://schemas.openxmlformats.org/drawingml/2006/main"/>
  </p:clrMapOvr>
</p:sld>
</file>