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81ba44774649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3ee14c83df4703"/>
  </p:sldMasterIdLst>
  <p:sldIdLst>
    <p:sldId xmlns:r="http://schemas.openxmlformats.org/officeDocument/2006/relationships" id="256" r:id="R087980397e734464"/>
    <p:sldId xmlns:r="http://schemas.openxmlformats.org/officeDocument/2006/relationships" id="257" r:id="R5f0bfa0a2b424a5a"/>
    <p:sldId xmlns:r="http://schemas.openxmlformats.org/officeDocument/2006/relationships" id="258" r:id="Rc4a3d82d767f4574"/>
    <p:sldId xmlns:r="http://schemas.openxmlformats.org/officeDocument/2006/relationships" id="259" r:id="R82cbec55430a4a8c"/>
    <p:sldId xmlns:r="http://schemas.openxmlformats.org/officeDocument/2006/relationships" id="260" r:id="R5733d34cc4a945fc"/>
    <p:sldId xmlns:r="http://schemas.openxmlformats.org/officeDocument/2006/relationships" id="261" r:id="R93e1be5c9d6e4d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3ee14c83df4703" /><Relationship Type="http://schemas.openxmlformats.org/officeDocument/2006/relationships/slide" Target="/ppt/slides/slide1.xml" Id="R087980397e734464" /><Relationship Type="http://schemas.openxmlformats.org/officeDocument/2006/relationships/slide" Target="/ppt/slides/slide2.xml" Id="R5f0bfa0a2b424a5a" /><Relationship Type="http://schemas.openxmlformats.org/officeDocument/2006/relationships/slide" Target="/ppt/slides/slide3.xml" Id="Rc4a3d82d767f4574" /><Relationship Type="http://schemas.openxmlformats.org/officeDocument/2006/relationships/slide" Target="/ppt/slides/slide4.xml" Id="R82cbec55430a4a8c" /><Relationship Type="http://schemas.openxmlformats.org/officeDocument/2006/relationships/slide" Target="/ppt/slides/slide5.xml" Id="R5733d34cc4a945fc" /><Relationship Type="http://schemas.openxmlformats.org/officeDocument/2006/relationships/slide" Target="/ppt/slides/slide6.xml" Id="R93e1be5c9d6e4d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2d9c97b04f47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08ccb13124378" /><Relationship Type="http://schemas.openxmlformats.org/officeDocument/2006/relationships/theme" Target="/ppt/slideMasters/theme/theme1.xml" Id="Rf509c8f51ad047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008ccb131243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99906cb704f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07f214ce64b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cc928a1fc41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5d7db17c74c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4b9b089df4f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7df6554464a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FELLESFISK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FELLESFISK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247 625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634 513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712 016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927 723 913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