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4893606b34f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d077ea42ea431d"/>
  </p:sldMasterIdLst>
  <p:sldIdLst>
    <p:sldId xmlns:r="http://schemas.openxmlformats.org/officeDocument/2006/relationships" id="256" r:id="Rd1b23222918d4620"/>
    <p:sldId xmlns:r="http://schemas.openxmlformats.org/officeDocument/2006/relationships" id="257" r:id="R1b1a3a1e03fb4aa0"/>
    <p:sldId xmlns:r="http://schemas.openxmlformats.org/officeDocument/2006/relationships" id="258" r:id="Rf9443f9f0be74896"/>
    <p:sldId xmlns:r="http://schemas.openxmlformats.org/officeDocument/2006/relationships" id="259" r:id="Rcfd0b9bd271545de"/>
    <p:sldId xmlns:r="http://schemas.openxmlformats.org/officeDocument/2006/relationships" id="260" r:id="R36b6484ae1a54e39"/>
    <p:sldId xmlns:r="http://schemas.openxmlformats.org/officeDocument/2006/relationships" id="261" r:id="R8308d2a35a1741b1"/>
    <p:sldId xmlns:r="http://schemas.openxmlformats.org/officeDocument/2006/relationships" id="262" r:id="Rcf290bfbd95c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077ea42ea431d" /><Relationship Type="http://schemas.openxmlformats.org/officeDocument/2006/relationships/slide" Target="/ppt/slides/slide1.xml" Id="Rd1b23222918d4620" /><Relationship Type="http://schemas.openxmlformats.org/officeDocument/2006/relationships/slide" Target="/ppt/slides/slide2.xml" Id="R1b1a3a1e03fb4aa0" /><Relationship Type="http://schemas.openxmlformats.org/officeDocument/2006/relationships/slide" Target="/ppt/slides/slide3.xml" Id="Rf9443f9f0be74896" /><Relationship Type="http://schemas.openxmlformats.org/officeDocument/2006/relationships/slide" Target="/ppt/slides/slide4.xml" Id="Rcfd0b9bd271545de" /><Relationship Type="http://schemas.openxmlformats.org/officeDocument/2006/relationships/slide" Target="/ppt/slides/slide5.xml" Id="R36b6484ae1a54e39" /><Relationship Type="http://schemas.openxmlformats.org/officeDocument/2006/relationships/slide" Target="/ppt/slides/slide6.xml" Id="R8308d2a35a1741b1" /><Relationship Type="http://schemas.openxmlformats.org/officeDocument/2006/relationships/slide" Target="/ppt/slides/slide7.xml" Id="Rcf290bfbd95c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a7e49b1d8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e960aac1d4a7b" /><Relationship Type="http://schemas.openxmlformats.org/officeDocument/2006/relationships/theme" Target="/ppt/slideMasters/theme/theme1.xml" Id="R767611bbbdbf49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fe960aac1d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dd4788e6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beb37334243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b6c9ec719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75fb7962c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11e72d768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94a0c0da14d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df5e5e64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JOHN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Svartlia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BJARNESEN AS</a:t>
            </a:r>
          </a:p>
        </p:txBody>
      </p:sp>
    </p:spTree>
  </p:cSld>
  <p:clrMapOvr>
    <a:masterClrMapping xmlns:a="http://schemas.openxmlformats.org/drawingml/2006/main"/>
  </p:clrMapOvr>
</p:sld>
</file>