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07f78e57414f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391cf1f3854b24"/>
  </p:sldMasterIdLst>
  <p:sldIdLst>
    <p:sldId xmlns:r="http://schemas.openxmlformats.org/officeDocument/2006/relationships" id="256" r:id="R63ed36bc92934b90"/>
    <p:sldId xmlns:r="http://schemas.openxmlformats.org/officeDocument/2006/relationships" id="257" r:id="R1c5e35a3487444a3"/>
    <p:sldId xmlns:r="http://schemas.openxmlformats.org/officeDocument/2006/relationships" id="258" r:id="Rd4b6d0c1322e4448"/>
    <p:sldId xmlns:r="http://schemas.openxmlformats.org/officeDocument/2006/relationships" id="259" r:id="R5a0a3bad373f44fb"/>
    <p:sldId xmlns:r="http://schemas.openxmlformats.org/officeDocument/2006/relationships" id="260" r:id="R6bcd6af67d4e4513"/>
    <p:sldId xmlns:r="http://schemas.openxmlformats.org/officeDocument/2006/relationships" id="261" r:id="R7a79f6e46f8e4d8d"/>
    <p:sldId xmlns:r="http://schemas.openxmlformats.org/officeDocument/2006/relationships" id="262" r:id="Re4243963d22d46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391cf1f3854b24" /><Relationship Type="http://schemas.openxmlformats.org/officeDocument/2006/relationships/slide" Target="/ppt/slides/slide1.xml" Id="R63ed36bc92934b90" /><Relationship Type="http://schemas.openxmlformats.org/officeDocument/2006/relationships/slide" Target="/ppt/slides/slide2.xml" Id="R1c5e35a3487444a3" /><Relationship Type="http://schemas.openxmlformats.org/officeDocument/2006/relationships/slide" Target="/ppt/slides/slide3.xml" Id="Rd4b6d0c1322e4448" /><Relationship Type="http://schemas.openxmlformats.org/officeDocument/2006/relationships/slide" Target="/ppt/slides/slide4.xml" Id="R5a0a3bad373f44fb" /><Relationship Type="http://schemas.openxmlformats.org/officeDocument/2006/relationships/slide" Target="/ppt/slides/slide5.xml" Id="R6bcd6af67d4e4513" /><Relationship Type="http://schemas.openxmlformats.org/officeDocument/2006/relationships/slide" Target="/ppt/slides/slide6.xml" Id="R7a79f6e46f8e4d8d" /><Relationship Type="http://schemas.openxmlformats.org/officeDocument/2006/relationships/slide" Target="/ppt/slides/slide7.xml" Id="Re4243963d22d46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b7dd4674f44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8983e3e9e4370" /><Relationship Type="http://schemas.openxmlformats.org/officeDocument/2006/relationships/theme" Target="/ppt/slideMasters/theme/theme1.xml" Id="R8156ba2a7e2747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0a8983e3e9e43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133eb5c044a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5943d4aa95407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0ab1dfe4546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0e36c7d07549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7f768f299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8de53896e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7ca3f4b3c4ff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VENGA NORWAY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VENGA NORWAY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4 138 535 000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4 139 358 000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VENGA FINANCE SARL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927 762 021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VENGA NORWAY AS</a:t>
            </a:r>
          </a:p>
        </p:txBody>
      </p:sp>
    </p:spTree>
  </p:cSld>
  <p:clrMapOvr>
    <a:masterClrMapping xmlns:a="http://schemas.openxmlformats.org/drawingml/2006/main"/>
  </p:clrMapOvr>
</p:sld>
</file>