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d445ccae9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a204198234762"/>
  </p:sldMasterIdLst>
  <p:sldIdLst>
    <p:sldId xmlns:r="http://schemas.openxmlformats.org/officeDocument/2006/relationships" id="256" r:id="R077f7c261eda4e5a"/>
    <p:sldId xmlns:r="http://schemas.openxmlformats.org/officeDocument/2006/relationships" id="257" r:id="Rfe85185ec79b461e"/>
    <p:sldId xmlns:r="http://schemas.openxmlformats.org/officeDocument/2006/relationships" id="258" r:id="R417e80bcb9a54777"/>
    <p:sldId xmlns:r="http://schemas.openxmlformats.org/officeDocument/2006/relationships" id="259" r:id="Rd82ddbd63eba41f0"/>
    <p:sldId xmlns:r="http://schemas.openxmlformats.org/officeDocument/2006/relationships" id="260" r:id="Re4c56ef3dd9e4f99"/>
    <p:sldId xmlns:r="http://schemas.openxmlformats.org/officeDocument/2006/relationships" id="261" r:id="Rb774eed6b857458b"/>
    <p:sldId xmlns:r="http://schemas.openxmlformats.org/officeDocument/2006/relationships" id="262" r:id="R38dcacf9d68f4b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a204198234762" /><Relationship Type="http://schemas.openxmlformats.org/officeDocument/2006/relationships/slide" Target="/ppt/slides/slide1.xml" Id="R077f7c261eda4e5a" /><Relationship Type="http://schemas.openxmlformats.org/officeDocument/2006/relationships/slide" Target="/ppt/slides/slide2.xml" Id="Rfe85185ec79b461e" /><Relationship Type="http://schemas.openxmlformats.org/officeDocument/2006/relationships/slide" Target="/ppt/slides/slide3.xml" Id="R417e80bcb9a54777" /><Relationship Type="http://schemas.openxmlformats.org/officeDocument/2006/relationships/slide" Target="/ppt/slides/slide4.xml" Id="Rd82ddbd63eba41f0" /><Relationship Type="http://schemas.openxmlformats.org/officeDocument/2006/relationships/slide" Target="/ppt/slides/slide5.xml" Id="Re4c56ef3dd9e4f99" /><Relationship Type="http://schemas.openxmlformats.org/officeDocument/2006/relationships/slide" Target="/ppt/slides/slide6.xml" Id="Rb774eed6b857458b" /><Relationship Type="http://schemas.openxmlformats.org/officeDocument/2006/relationships/slide" Target="/ppt/slides/slide7.xml" Id="R38dcacf9d68f4b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ccc199933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9bc775e64b39" /><Relationship Type="http://schemas.openxmlformats.org/officeDocument/2006/relationships/theme" Target="/ppt/slideMasters/theme/theme1.xml" Id="R2f535a815701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f9bc775e64b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69304825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a1ca646a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abd1bc387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3d097d4ac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8682bb6b2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a776d476e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5e7508dcb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BOGEN ØYE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BOGEN ØYE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BOGEN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