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50eda1cf340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43fe50fc743bf"/>
  </p:sldMasterIdLst>
  <p:sldIdLst>
    <p:sldId xmlns:r="http://schemas.openxmlformats.org/officeDocument/2006/relationships" id="256" r:id="R81b90b2975fd40e2"/>
    <p:sldId xmlns:r="http://schemas.openxmlformats.org/officeDocument/2006/relationships" id="257" r:id="R9ae83f682d494fad"/>
    <p:sldId xmlns:r="http://schemas.openxmlformats.org/officeDocument/2006/relationships" id="258" r:id="Rfc8309c6e7174232"/>
    <p:sldId xmlns:r="http://schemas.openxmlformats.org/officeDocument/2006/relationships" id="259" r:id="Rb5ce847e06574a65"/>
    <p:sldId xmlns:r="http://schemas.openxmlformats.org/officeDocument/2006/relationships" id="260" r:id="R1ba1d9c9d3f9467c"/>
    <p:sldId xmlns:r="http://schemas.openxmlformats.org/officeDocument/2006/relationships" id="261" r:id="R636547e0d5504ba5"/>
    <p:sldId xmlns:r="http://schemas.openxmlformats.org/officeDocument/2006/relationships" id="262" r:id="Ra41bf15cafe5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43fe50fc743bf" /><Relationship Type="http://schemas.openxmlformats.org/officeDocument/2006/relationships/slide" Target="/ppt/slides/slide1.xml" Id="R81b90b2975fd40e2" /><Relationship Type="http://schemas.openxmlformats.org/officeDocument/2006/relationships/slide" Target="/ppt/slides/slide2.xml" Id="R9ae83f682d494fad" /><Relationship Type="http://schemas.openxmlformats.org/officeDocument/2006/relationships/slide" Target="/ppt/slides/slide3.xml" Id="Rfc8309c6e7174232" /><Relationship Type="http://schemas.openxmlformats.org/officeDocument/2006/relationships/slide" Target="/ppt/slides/slide4.xml" Id="Rb5ce847e06574a65" /><Relationship Type="http://schemas.openxmlformats.org/officeDocument/2006/relationships/slide" Target="/ppt/slides/slide5.xml" Id="R1ba1d9c9d3f9467c" /><Relationship Type="http://schemas.openxmlformats.org/officeDocument/2006/relationships/slide" Target="/ppt/slides/slide6.xml" Id="R636547e0d5504ba5" /><Relationship Type="http://schemas.openxmlformats.org/officeDocument/2006/relationships/slide" Target="/ppt/slides/slide7.xml" Id="Ra41bf15cafe5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0c832c4c5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f8ceaa6334340" /><Relationship Type="http://schemas.openxmlformats.org/officeDocument/2006/relationships/theme" Target="/ppt/slideMasters/theme/theme1.xml" Id="Rf1ce0d251e38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ef8ceaa633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e5e240c64a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66158b19348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0a4547ddb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7207bc872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24228d3348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f281f40f3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4ee6efa8044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SECUNDUM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SECUNDUM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FORVALTNING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CONSILIUM CONSULTING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KRAKK FORVALTNING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Hadelandsvegen 853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927 847 701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SECUNDUM AS</a:t>
            </a:r>
          </a:p>
        </p:txBody>
      </p:sp>
    </p:spTree>
  </p:cSld>
  <p:clrMapOvr>
    <a:masterClrMapping xmlns:a="http://schemas.openxmlformats.org/drawingml/2006/main"/>
  </p:clrMapOvr>
</p:sld>
</file>