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a7692ded9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1ed213e1a4488"/>
  </p:sldMasterIdLst>
  <p:sldIdLst>
    <p:sldId xmlns:r="http://schemas.openxmlformats.org/officeDocument/2006/relationships" id="256" r:id="R164f6a3a1da74496"/>
    <p:sldId xmlns:r="http://schemas.openxmlformats.org/officeDocument/2006/relationships" id="257" r:id="R2fa042b957cf4602"/>
    <p:sldId xmlns:r="http://schemas.openxmlformats.org/officeDocument/2006/relationships" id="258" r:id="R9fd2e75373794023"/>
    <p:sldId xmlns:r="http://schemas.openxmlformats.org/officeDocument/2006/relationships" id="259" r:id="Rc3e6d44dc66b4265"/>
    <p:sldId xmlns:r="http://schemas.openxmlformats.org/officeDocument/2006/relationships" id="260" r:id="R0ad706e84b164339"/>
    <p:sldId xmlns:r="http://schemas.openxmlformats.org/officeDocument/2006/relationships" id="261" r:id="R81a26124b45b416b"/>
    <p:sldId xmlns:r="http://schemas.openxmlformats.org/officeDocument/2006/relationships" id="262" r:id="Ra4ecfac94c79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1ed213e1a4488" /><Relationship Type="http://schemas.openxmlformats.org/officeDocument/2006/relationships/slide" Target="/ppt/slides/slide1.xml" Id="R164f6a3a1da74496" /><Relationship Type="http://schemas.openxmlformats.org/officeDocument/2006/relationships/slide" Target="/ppt/slides/slide2.xml" Id="R2fa042b957cf4602" /><Relationship Type="http://schemas.openxmlformats.org/officeDocument/2006/relationships/slide" Target="/ppt/slides/slide3.xml" Id="R9fd2e75373794023" /><Relationship Type="http://schemas.openxmlformats.org/officeDocument/2006/relationships/slide" Target="/ppt/slides/slide4.xml" Id="Rc3e6d44dc66b4265" /><Relationship Type="http://schemas.openxmlformats.org/officeDocument/2006/relationships/slide" Target="/ppt/slides/slide5.xml" Id="R0ad706e84b164339" /><Relationship Type="http://schemas.openxmlformats.org/officeDocument/2006/relationships/slide" Target="/ppt/slides/slide6.xml" Id="R81a26124b45b416b" /><Relationship Type="http://schemas.openxmlformats.org/officeDocument/2006/relationships/slide" Target="/ppt/slides/slide7.xml" Id="Ra4ecfac94c79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bc5349ac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b6662e0e476f" /><Relationship Type="http://schemas.openxmlformats.org/officeDocument/2006/relationships/theme" Target="/ppt/slideMasters/theme/theme1.xml" Id="R5723c4ea2b9f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8b6662e0e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62e85331f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743df515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5d0369fe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fc80be44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5d2a2b2e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a5caf1866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a0bc2ae0b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OROURKE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OROURKE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O'ROURKE JAN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