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ae4b944c3a49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0c53157a8944d5"/>
  </p:sldMasterIdLst>
  <p:sldIdLst>
    <p:sldId xmlns:r="http://schemas.openxmlformats.org/officeDocument/2006/relationships" id="256" r:id="R75214ea8f1a748d3"/>
    <p:sldId xmlns:r="http://schemas.openxmlformats.org/officeDocument/2006/relationships" id="257" r:id="Rd21e1097666d4fdf"/>
    <p:sldId xmlns:r="http://schemas.openxmlformats.org/officeDocument/2006/relationships" id="258" r:id="R824f18ba7c82453f"/>
    <p:sldId xmlns:r="http://schemas.openxmlformats.org/officeDocument/2006/relationships" id="259" r:id="R51af269257fd43c3"/>
    <p:sldId xmlns:r="http://schemas.openxmlformats.org/officeDocument/2006/relationships" id="260" r:id="R67a0acccebf945a9"/>
    <p:sldId xmlns:r="http://schemas.openxmlformats.org/officeDocument/2006/relationships" id="261" r:id="Rd8c7721679d44bb0"/>
    <p:sldId xmlns:r="http://schemas.openxmlformats.org/officeDocument/2006/relationships" id="262" r:id="R002cec63ca5c44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0c53157a8944d5" /><Relationship Type="http://schemas.openxmlformats.org/officeDocument/2006/relationships/slide" Target="/ppt/slides/slide1.xml" Id="R75214ea8f1a748d3" /><Relationship Type="http://schemas.openxmlformats.org/officeDocument/2006/relationships/slide" Target="/ppt/slides/slide2.xml" Id="Rd21e1097666d4fdf" /><Relationship Type="http://schemas.openxmlformats.org/officeDocument/2006/relationships/slide" Target="/ppt/slides/slide3.xml" Id="R824f18ba7c82453f" /><Relationship Type="http://schemas.openxmlformats.org/officeDocument/2006/relationships/slide" Target="/ppt/slides/slide4.xml" Id="R51af269257fd43c3" /><Relationship Type="http://schemas.openxmlformats.org/officeDocument/2006/relationships/slide" Target="/ppt/slides/slide5.xml" Id="R67a0acccebf945a9" /><Relationship Type="http://schemas.openxmlformats.org/officeDocument/2006/relationships/slide" Target="/ppt/slides/slide6.xml" Id="Rd8c7721679d44bb0" /><Relationship Type="http://schemas.openxmlformats.org/officeDocument/2006/relationships/slide" Target="/ppt/slides/slide7.xml" Id="R002cec63ca5c44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4678b1aec49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c1cea19714721" /><Relationship Type="http://schemas.openxmlformats.org/officeDocument/2006/relationships/theme" Target="/ppt/slideMasters/theme/theme1.xml" Id="Rfedfee6b1e5840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8c1cea197147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f4a5cfdae41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4c60c8f56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ddeb5c7404d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16530a92744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5839c8b8149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f2405f1e04f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bcb30ba3749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FORM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 ARKITEKTER AS ble etablert [år] og holder til i Fagerstrand.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317 102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65 510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NICOLE JASMIN ELISABETH SCHALIN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ELISABET MELLEGÅRD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1454 Fagerstrand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info@velvaere-hus.no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927 866 366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