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ee4d0b21d647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fa419c78c547ed"/>
  </p:sldMasterIdLst>
  <p:sldIdLst>
    <p:sldId xmlns:r="http://schemas.openxmlformats.org/officeDocument/2006/relationships" id="256" r:id="Raa8b29c863a54442"/>
    <p:sldId xmlns:r="http://schemas.openxmlformats.org/officeDocument/2006/relationships" id="257" r:id="Reb7a1639572d4083"/>
    <p:sldId xmlns:r="http://schemas.openxmlformats.org/officeDocument/2006/relationships" id="258" r:id="Rcd48a102caf74ae4"/>
    <p:sldId xmlns:r="http://schemas.openxmlformats.org/officeDocument/2006/relationships" id="259" r:id="Re65c6ed47a62443a"/>
    <p:sldId xmlns:r="http://schemas.openxmlformats.org/officeDocument/2006/relationships" id="260" r:id="Rc968bd0e3bc54d67"/>
    <p:sldId xmlns:r="http://schemas.openxmlformats.org/officeDocument/2006/relationships" id="261" r:id="R6ed7e2abc7e746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fa419c78c547ed" /><Relationship Type="http://schemas.openxmlformats.org/officeDocument/2006/relationships/slide" Target="/ppt/slides/slide1.xml" Id="Raa8b29c863a54442" /><Relationship Type="http://schemas.openxmlformats.org/officeDocument/2006/relationships/slide" Target="/ppt/slides/slide2.xml" Id="Reb7a1639572d4083" /><Relationship Type="http://schemas.openxmlformats.org/officeDocument/2006/relationships/slide" Target="/ppt/slides/slide3.xml" Id="Rcd48a102caf74ae4" /><Relationship Type="http://schemas.openxmlformats.org/officeDocument/2006/relationships/slide" Target="/ppt/slides/slide4.xml" Id="Re65c6ed47a62443a" /><Relationship Type="http://schemas.openxmlformats.org/officeDocument/2006/relationships/slide" Target="/ppt/slides/slide5.xml" Id="Rc968bd0e3bc54d67" /><Relationship Type="http://schemas.openxmlformats.org/officeDocument/2006/relationships/slide" Target="/ppt/slides/slide6.xml" Id="R6ed7e2abc7e746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fd8aea8ef249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acb24063f43f7" /><Relationship Type="http://schemas.openxmlformats.org/officeDocument/2006/relationships/theme" Target="/ppt/slideMasters/theme/theme1.xml" Id="R16f7fc52b89a45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aacb24063f43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1fd82fccf49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d24504d2149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f59d0195e41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01310ab8e48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5218c9ab445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681dbdb7143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CIC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CIC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CIC Hospitality AS, Professor Dahls gate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927 964 708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CIC GROUP AS</a:t>
            </a:r>
          </a:p>
        </p:txBody>
      </p:sp>
    </p:spTree>
  </p:cSld>
  <p:clrMapOvr>
    <a:masterClrMapping xmlns:a="http://schemas.openxmlformats.org/drawingml/2006/main"/>
  </p:clrMapOvr>
</p:sld>
</file>