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558a967b4b48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acc413cf534fea"/>
  </p:sldMasterIdLst>
  <p:sldIdLst>
    <p:sldId xmlns:r="http://schemas.openxmlformats.org/officeDocument/2006/relationships" id="256" r:id="Ree6cd20b5d0d4120"/>
    <p:sldId xmlns:r="http://schemas.openxmlformats.org/officeDocument/2006/relationships" id="257" r:id="R85e2a495a7f64070"/>
    <p:sldId xmlns:r="http://schemas.openxmlformats.org/officeDocument/2006/relationships" id="258" r:id="Re328dd55ec0b40d8"/>
    <p:sldId xmlns:r="http://schemas.openxmlformats.org/officeDocument/2006/relationships" id="259" r:id="Rf847ffedb7aa4384"/>
    <p:sldId xmlns:r="http://schemas.openxmlformats.org/officeDocument/2006/relationships" id="260" r:id="R8058e8fcb1894f6d"/>
    <p:sldId xmlns:r="http://schemas.openxmlformats.org/officeDocument/2006/relationships" id="261" r:id="R87d6011fbf834c5a"/>
    <p:sldId xmlns:r="http://schemas.openxmlformats.org/officeDocument/2006/relationships" id="262" r:id="R7a3d25a8153c43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acc413cf534fea" /><Relationship Type="http://schemas.openxmlformats.org/officeDocument/2006/relationships/slide" Target="/ppt/slides/slide1.xml" Id="Ree6cd20b5d0d4120" /><Relationship Type="http://schemas.openxmlformats.org/officeDocument/2006/relationships/slide" Target="/ppt/slides/slide2.xml" Id="R85e2a495a7f64070" /><Relationship Type="http://schemas.openxmlformats.org/officeDocument/2006/relationships/slide" Target="/ppt/slides/slide3.xml" Id="Re328dd55ec0b40d8" /><Relationship Type="http://schemas.openxmlformats.org/officeDocument/2006/relationships/slide" Target="/ppt/slides/slide4.xml" Id="Rf847ffedb7aa4384" /><Relationship Type="http://schemas.openxmlformats.org/officeDocument/2006/relationships/slide" Target="/ppt/slides/slide5.xml" Id="R8058e8fcb1894f6d" /><Relationship Type="http://schemas.openxmlformats.org/officeDocument/2006/relationships/slide" Target="/ppt/slides/slide6.xml" Id="R87d6011fbf834c5a" /><Relationship Type="http://schemas.openxmlformats.org/officeDocument/2006/relationships/slide" Target="/ppt/slides/slide7.xml" Id="R7a3d25a8153c43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33b1f76fd148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36aeca8a4470b" /><Relationship Type="http://schemas.openxmlformats.org/officeDocument/2006/relationships/theme" Target="/ppt/slideMasters/theme/theme1.xml" Id="R1ae4f1c90ad643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336aeca8a447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48bfa40cd40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c8aff706c44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34b622dd147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c397ddaedb42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2fe38f61845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a0f6e273b42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2aea0731e42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CIC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CIC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CIC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CIC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CIC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CIC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−9 197 333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−5 107 547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446 113 980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446 696 334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CIC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CIC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CIC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CIC Hospitality AS, Professor Dahls gate 21B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927 964 708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CIC GROUP AS</a:t>
            </a:r>
          </a:p>
        </p:txBody>
      </p:sp>
    </p:spTree>
  </p:cSld>
  <p:clrMapOvr>
    <a:masterClrMapping xmlns:a="http://schemas.openxmlformats.org/drawingml/2006/main"/>
  </p:clrMapOvr>
</p:sld>
</file>