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d6b576b6e41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9e60a2764484c"/>
  </p:sldMasterIdLst>
  <p:sldIdLst>
    <p:sldId xmlns:r="http://schemas.openxmlformats.org/officeDocument/2006/relationships" id="256" r:id="Rc5ec73c76d9e4782"/>
    <p:sldId xmlns:r="http://schemas.openxmlformats.org/officeDocument/2006/relationships" id="257" r:id="R91b7e78a7bf34782"/>
    <p:sldId xmlns:r="http://schemas.openxmlformats.org/officeDocument/2006/relationships" id="258" r:id="Rf310d586178e45e0"/>
    <p:sldId xmlns:r="http://schemas.openxmlformats.org/officeDocument/2006/relationships" id="259" r:id="R886a87d4a1a34d07"/>
    <p:sldId xmlns:r="http://schemas.openxmlformats.org/officeDocument/2006/relationships" id="260" r:id="Rf3c8b4d9403346da"/>
    <p:sldId xmlns:r="http://schemas.openxmlformats.org/officeDocument/2006/relationships" id="261" r:id="R8b634881848246ad"/>
    <p:sldId xmlns:r="http://schemas.openxmlformats.org/officeDocument/2006/relationships" id="262" r:id="R56d901ad01f6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9e60a2764484c" /><Relationship Type="http://schemas.openxmlformats.org/officeDocument/2006/relationships/slide" Target="/ppt/slides/slide1.xml" Id="Rc5ec73c76d9e4782" /><Relationship Type="http://schemas.openxmlformats.org/officeDocument/2006/relationships/slide" Target="/ppt/slides/slide2.xml" Id="R91b7e78a7bf34782" /><Relationship Type="http://schemas.openxmlformats.org/officeDocument/2006/relationships/slide" Target="/ppt/slides/slide3.xml" Id="Rf310d586178e45e0" /><Relationship Type="http://schemas.openxmlformats.org/officeDocument/2006/relationships/slide" Target="/ppt/slides/slide4.xml" Id="R886a87d4a1a34d07" /><Relationship Type="http://schemas.openxmlformats.org/officeDocument/2006/relationships/slide" Target="/ppt/slides/slide5.xml" Id="Rf3c8b4d9403346da" /><Relationship Type="http://schemas.openxmlformats.org/officeDocument/2006/relationships/slide" Target="/ppt/slides/slide6.xml" Id="R8b634881848246ad" /><Relationship Type="http://schemas.openxmlformats.org/officeDocument/2006/relationships/slide" Target="/ppt/slides/slide7.xml" Id="R56d901ad01f6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a23379871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3e8fdc8814581" /><Relationship Type="http://schemas.openxmlformats.org/officeDocument/2006/relationships/theme" Target="/ppt/slideMasters/theme/theme1.xml" Id="R941a1379add44f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3e8fdc881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e5a4faff4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0ca07f0b9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fdab6209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c4fc0a11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c6c51da06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85742724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713056d44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ESTENSEN JONAS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ESTENSEN AS</a:t>
            </a:r>
          </a:p>
        </p:txBody>
      </p:sp>
    </p:spTree>
  </p:cSld>
  <p:clrMapOvr>
    <a:masterClrMapping xmlns:a="http://schemas.openxmlformats.org/drawingml/2006/main"/>
  </p:clrMapOvr>
</p:sld>
</file>