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f3ce63a294d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05e85c959841c1"/>
  </p:sldMasterIdLst>
  <p:sldIdLst>
    <p:sldId xmlns:r="http://schemas.openxmlformats.org/officeDocument/2006/relationships" id="256" r:id="R5fd1a3c3b3ea430f"/>
    <p:sldId xmlns:r="http://schemas.openxmlformats.org/officeDocument/2006/relationships" id="257" r:id="R372d811903a949c4"/>
    <p:sldId xmlns:r="http://schemas.openxmlformats.org/officeDocument/2006/relationships" id="258" r:id="R9178c1d474474f00"/>
    <p:sldId xmlns:r="http://schemas.openxmlformats.org/officeDocument/2006/relationships" id="259" r:id="R013c2381d397426d"/>
    <p:sldId xmlns:r="http://schemas.openxmlformats.org/officeDocument/2006/relationships" id="260" r:id="Rc82f79fc2a0c4bab"/>
    <p:sldId xmlns:r="http://schemas.openxmlformats.org/officeDocument/2006/relationships" id="261" r:id="Rbba51ad0d2564c54"/>
    <p:sldId xmlns:r="http://schemas.openxmlformats.org/officeDocument/2006/relationships" id="262" r:id="R687a3469c0e349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05e85c959841c1" /><Relationship Type="http://schemas.openxmlformats.org/officeDocument/2006/relationships/slide" Target="/ppt/slides/slide1.xml" Id="R5fd1a3c3b3ea430f" /><Relationship Type="http://schemas.openxmlformats.org/officeDocument/2006/relationships/slide" Target="/ppt/slides/slide2.xml" Id="R372d811903a949c4" /><Relationship Type="http://schemas.openxmlformats.org/officeDocument/2006/relationships/slide" Target="/ppt/slides/slide3.xml" Id="R9178c1d474474f00" /><Relationship Type="http://schemas.openxmlformats.org/officeDocument/2006/relationships/slide" Target="/ppt/slides/slide4.xml" Id="R013c2381d397426d" /><Relationship Type="http://schemas.openxmlformats.org/officeDocument/2006/relationships/slide" Target="/ppt/slides/slide5.xml" Id="Rc82f79fc2a0c4bab" /><Relationship Type="http://schemas.openxmlformats.org/officeDocument/2006/relationships/slide" Target="/ppt/slides/slide6.xml" Id="Rbba51ad0d2564c54" /><Relationship Type="http://schemas.openxmlformats.org/officeDocument/2006/relationships/slide" Target="/ppt/slides/slide7.xml" Id="R687a3469c0e349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8ce33afc24e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8380e5b664ae4" /><Relationship Type="http://schemas.openxmlformats.org/officeDocument/2006/relationships/theme" Target="/ppt/slideMasters/theme/theme1.xml" Id="R6e15af30a5244d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b8380e5b664a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1342a4f90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0a647d9c045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004bdea2741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12050a28b41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f0b9f7e874c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b8010690a46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83717754244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VEIKRYSSET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VEIKRYSSET AS ble etablert [år] og holder til i 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DAGFINN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Andersson, Nordbøveien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3790 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