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a7d56a00c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aa94187624ee6"/>
  </p:sldMasterIdLst>
  <p:sldIdLst>
    <p:sldId xmlns:r="http://schemas.openxmlformats.org/officeDocument/2006/relationships" id="256" r:id="Rc2197b9ffd16473e"/>
    <p:sldId xmlns:r="http://schemas.openxmlformats.org/officeDocument/2006/relationships" id="257" r:id="R8c1e99f0702646cf"/>
    <p:sldId xmlns:r="http://schemas.openxmlformats.org/officeDocument/2006/relationships" id="258" r:id="R341300c328434c71"/>
    <p:sldId xmlns:r="http://schemas.openxmlformats.org/officeDocument/2006/relationships" id="259" r:id="R8bdae78139ab457d"/>
    <p:sldId xmlns:r="http://schemas.openxmlformats.org/officeDocument/2006/relationships" id="260" r:id="R03460796f46e474a"/>
    <p:sldId xmlns:r="http://schemas.openxmlformats.org/officeDocument/2006/relationships" id="261" r:id="Rfc617bba92af4499"/>
    <p:sldId xmlns:r="http://schemas.openxmlformats.org/officeDocument/2006/relationships" id="262" r:id="R40602c523b7a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aa94187624ee6" /><Relationship Type="http://schemas.openxmlformats.org/officeDocument/2006/relationships/slide" Target="/ppt/slides/slide1.xml" Id="Rc2197b9ffd16473e" /><Relationship Type="http://schemas.openxmlformats.org/officeDocument/2006/relationships/slide" Target="/ppt/slides/slide2.xml" Id="R8c1e99f0702646cf" /><Relationship Type="http://schemas.openxmlformats.org/officeDocument/2006/relationships/slide" Target="/ppt/slides/slide3.xml" Id="R341300c328434c71" /><Relationship Type="http://schemas.openxmlformats.org/officeDocument/2006/relationships/slide" Target="/ppt/slides/slide4.xml" Id="R8bdae78139ab457d" /><Relationship Type="http://schemas.openxmlformats.org/officeDocument/2006/relationships/slide" Target="/ppt/slides/slide5.xml" Id="R03460796f46e474a" /><Relationship Type="http://schemas.openxmlformats.org/officeDocument/2006/relationships/slide" Target="/ppt/slides/slide6.xml" Id="Rfc617bba92af4499" /><Relationship Type="http://schemas.openxmlformats.org/officeDocument/2006/relationships/slide" Target="/ppt/slides/slide7.xml" Id="R40602c523b7a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57114f74f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18e9dc784409" /><Relationship Type="http://schemas.openxmlformats.org/officeDocument/2006/relationships/theme" Target="/ppt/slideMasters/theme/theme1.xml" Id="R6b3fee0ae4c6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118e9dc78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3f5abfb5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0c03ff833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fde03e2b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3dae22ed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ea4201b4d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9ac297dde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1a1b8fc27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VIWO INVEST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283 708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837 101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ØSTERHAUG VIBEKE WÅLEN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Vibeke Wålen Østerhaug, Bøkkervegen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928 012 697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VIWO INVEST AS</a:t>
            </a:r>
          </a:p>
        </p:txBody>
      </p:sp>
    </p:spTree>
  </p:cSld>
  <p:clrMapOvr>
    <a:masterClrMapping xmlns:a="http://schemas.openxmlformats.org/drawingml/2006/main"/>
  </p:clrMapOvr>
</p:sld>
</file>