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1a0e49980646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c01b092f6f456c"/>
  </p:sldMasterIdLst>
  <p:sldIdLst>
    <p:sldId xmlns:r="http://schemas.openxmlformats.org/officeDocument/2006/relationships" id="256" r:id="R5c0ffdac6138463d"/>
    <p:sldId xmlns:r="http://schemas.openxmlformats.org/officeDocument/2006/relationships" id="257" r:id="R23d62096dd854d20"/>
    <p:sldId xmlns:r="http://schemas.openxmlformats.org/officeDocument/2006/relationships" id="258" r:id="Rc6c3f980c2c941aa"/>
    <p:sldId xmlns:r="http://schemas.openxmlformats.org/officeDocument/2006/relationships" id="259" r:id="R5e90ff8af90648c9"/>
    <p:sldId xmlns:r="http://schemas.openxmlformats.org/officeDocument/2006/relationships" id="260" r:id="Rc6c5d090d43d480a"/>
    <p:sldId xmlns:r="http://schemas.openxmlformats.org/officeDocument/2006/relationships" id="261" r:id="R7dadb4ad6eff4fef"/>
    <p:sldId xmlns:r="http://schemas.openxmlformats.org/officeDocument/2006/relationships" id="262" r:id="R64ccd898ac6540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01b092f6f456c" /><Relationship Type="http://schemas.openxmlformats.org/officeDocument/2006/relationships/slide" Target="/ppt/slides/slide1.xml" Id="R5c0ffdac6138463d" /><Relationship Type="http://schemas.openxmlformats.org/officeDocument/2006/relationships/slide" Target="/ppt/slides/slide2.xml" Id="R23d62096dd854d20" /><Relationship Type="http://schemas.openxmlformats.org/officeDocument/2006/relationships/slide" Target="/ppt/slides/slide3.xml" Id="Rc6c3f980c2c941aa" /><Relationship Type="http://schemas.openxmlformats.org/officeDocument/2006/relationships/slide" Target="/ppt/slides/slide4.xml" Id="R5e90ff8af90648c9" /><Relationship Type="http://schemas.openxmlformats.org/officeDocument/2006/relationships/slide" Target="/ppt/slides/slide5.xml" Id="Rc6c5d090d43d480a" /><Relationship Type="http://schemas.openxmlformats.org/officeDocument/2006/relationships/slide" Target="/ppt/slides/slide6.xml" Id="R7dadb4ad6eff4fef" /><Relationship Type="http://schemas.openxmlformats.org/officeDocument/2006/relationships/slide" Target="/ppt/slides/slide7.xml" Id="R64ccd898ac6540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54eedab65440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4ae53dbea4683" /><Relationship Type="http://schemas.openxmlformats.org/officeDocument/2006/relationships/theme" Target="/ppt/slideMasters/theme/theme1.xml" Id="R584ee7cb791a44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04ae53dbea46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6f4fdbe7c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e56cbb05c4d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a8cf330fb47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99270f6bd4b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8a9c69f8947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8539a20344d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efcba6e084b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 ANSATT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 ANSATT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 HOLDING AS  –  94,4 %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 AS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PAZ BERGO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RASCH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TORGERSEN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ANISH MAHMOOD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Slottsgate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